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62" r:id="rId4"/>
    <p:sldId id="264" r:id="rId5"/>
    <p:sldId id="265" r:id="rId6"/>
    <p:sldId id="263" r:id="rId7"/>
    <p:sldId id="268" r:id="rId8"/>
    <p:sldId id="261" r:id="rId9"/>
    <p:sldId id="266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AE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86"/>
    <p:restoredTop sz="94679"/>
  </p:normalViewPr>
  <p:slideViewPr>
    <p:cSldViewPr snapToGrid="0" snapToObjects="1">
      <p:cViewPr varScale="1">
        <p:scale>
          <a:sx n="73" d="100"/>
          <a:sy n="73" d="100"/>
        </p:scale>
        <p:origin x="224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480575-B971-5941-B218-D948EF12B092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8E0B87-33CF-5B4E-A561-46E502CFC97A}">
      <dgm:prSet phldrT="[Text]" custT="1"/>
      <dgm:spPr/>
      <dgm:t>
        <a:bodyPr/>
        <a:lstStyle/>
        <a:p>
          <a:r>
            <a:rPr lang="en-US" altLang="zh-CN" sz="2100" dirty="0"/>
            <a:t>Step</a:t>
          </a:r>
          <a:r>
            <a:rPr lang="zh-CN" altLang="en-US" sz="2100" dirty="0"/>
            <a:t> </a:t>
          </a:r>
          <a:r>
            <a:rPr lang="en-US" altLang="zh-CN" sz="2100" dirty="0"/>
            <a:t>0</a:t>
          </a:r>
          <a:r>
            <a:rPr lang="zh-CN" altLang="en-US" sz="2100" dirty="0"/>
            <a:t>  </a:t>
          </a:r>
          <a:r>
            <a:rPr lang="en-US" altLang="zh-CN" sz="2100" dirty="0"/>
            <a:t>Define</a:t>
          </a:r>
          <a:r>
            <a:rPr lang="zh-CN" altLang="en-US" sz="2100" dirty="0"/>
            <a:t> </a:t>
          </a:r>
          <a:r>
            <a:rPr lang="en-US" altLang="zh-CN" sz="2100" dirty="0"/>
            <a:t>the</a:t>
          </a:r>
          <a:r>
            <a:rPr lang="zh-CN" altLang="en-US" sz="2100" dirty="0"/>
            <a:t> </a:t>
          </a:r>
          <a:r>
            <a:rPr lang="en-US" altLang="zh-CN" sz="2100" dirty="0"/>
            <a:t>Problem and the target data </a:t>
          </a:r>
          <a:endParaRPr lang="en-US" sz="2100" dirty="0"/>
        </a:p>
      </dgm:t>
    </dgm:pt>
    <dgm:pt modelId="{F340BD10-2476-4C4E-A48E-ABDF6AB8B172}" type="parTrans" cxnId="{B6A595FE-1707-9749-8A49-2E480A00BDDD}">
      <dgm:prSet/>
      <dgm:spPr/>
      <dgm:t>
        <a:bodyPr/>
        <a:lstStyle/>
        <a:p>
          <a:endParaRPr lang="en-US"/>
        </a:p>
      </dgm:t>
    </dgm:pt>
    <dgm:pt modelId="{BFEF8FFF-84B4-9344-BFE7-507822555D4E}" type="sibTrans" cxnId="{B6A595FE-1707-9749-8A49-2E480A00BDDD}">
      <dgm:prSet/>
      <dgm:spPr/>
      <dgm:t>
        <a:bodyPr/>
        <a:lstStyle/>
        <a:p>
          <a:endParaRPr lang="en-US"/>
        </a:p>
      </dgm:t>
    </dgm:pt>
    <dgm:pt modelId="{6440B2C6-F804-394E-9F47-B56AF2E6D5E2}">
      <dgm:prSet phldrT="[Text]" custT="1"/>
      <dgm:spPr/>
      <dgm:t>
        <a:bodyPr/>
        <a:lstStyle/>
        <a:p>
          <a:r>
            <a:rPr lang="en-US" altLang="zh-CN" sz="2100" dirty="0"/>
            <a:t>Step</a:t>
          </a:r>
          <a:r>
            <a:rPr lang="zh-CN" altLang="en-US" sz="2100" dirty="0"/>
            <a:t> </a:t>
          </a:r>
          <a:r>
            <a:rPr lang="en-US" altLang="zh-CN" sz="2100" dirty="0"/>
            <a:t>3</a:t>
          </a:r>
          <a:r>
            <a:rPr lang="zh-CN" altLang="en-US" sz="2100" dirty="0"/>
            <a:t>  </a:t>
          </a:r>
          <a:r>
            <a:rPr lang="en-US" altLang="zh-CN" sz="2100" dirty="0"/>
            <a:t>Exploring / visualizing data </a:t>
          </a:r>
          <a:endParaRPr lang="en-US" sz="2100" dirty="0"/>
        </a:p>
      </dgm:t>
    </dgm:pt>
    <dgm:pt modelId="{1D7186DF-A6F8-D845-9150-470FF55454C0}" type="parTrans" cxnId="{1BC19AC9-182E-8C49-9F9F-A3D52A1366FA}">
      <dgm:prSet/>
      <dgm:spPr/>
      <dgm:t>
        <a:bodyPr/>
        <a:lstStyle/>
        <a:p>
          <a:endParaRPr lang="en-US"/>
        </a:p>
      </dgm:t>
    </dgm:pt>
    <dgm:pt modelId="{2E61AC5D-4E5D-AD42-8635-597030E80CAB}" type="sibTrans" cxnId="{1BC19AC9-182E-8C49-9F9F-A3D52A1366FA}">
      <dgm:prSet/>
      <dgm:spPr/>
      <dgm:t>
        <a:bodyPr/>
        <a:lstStyle/>
        <a:p>
          <a:endParaRPr lang="en-US"/>
        </a:p>
      </dgm:t>
    </dgm:pt>
    <dgm:pt modelId="{01EDB884-C37C-CC42-889B-2B50922F1C41}">
      <dgm:prSet phldrT="[Text]" custT="1"/>
      <dgm:spPr/>
      <dgm:t>
        <a:bodyPr/>
        <a:lstStyle/>
        <a:p>
          <a:r>
            <a:rPr lang="en-US" altLang="zh-CN" sz="2100" dirty="0"/>
            <a:t>Step</a:t>
          </a:r>
          <a:r>
            <a:rPr lang="zh-CN" altLang="en-US" sz="2100" dirty="0"/>
            <a:t> </a:t>
          </a:r>
          <a:r>
            <a:rPr lang="en-US" altLang="zh-CN" sz="2100" dirty="0"/>
            <a:t>1</a:t>
          </a:r>
          <a:r>
            <a:rPr lang="zh-CN" altLang="en-US" sz="2100" dirty="0"/>
            <a:t> </a:t>
          </a:r>
          <a:r>
            <a:rPr lang="en-US" altLang="zh-CN" sz="2100" dirty="0"/>
            <a:t>Obtaining</a:t>
          </a:r>
          <a:r>
            <a:rPr lang="zh-CN" altLang="en-US" sz="2100" dirty="0"/>
            <a:t> </a:t>
          </a:r>
          <a:r>
            <a:rPr lang="en-US" altLang="zh-CN" sz="2100" dirty="0"/>
            <a:t>our data</a:t>
          </a:r>
          <a:r>
            <a:rPr lang="zh-CN" altLang="en-US" sz="2100" dirty="0"/>
            <a:t> </a:t>
          </a:r>
          <a:endParaRPr lang="en-US" sz="2100" dirty="0"/>
        </a:p>
      </dgm:t>
    </dgm:pt>
    <dgm:pt modelId="{01AD8B31-F09C-3440-9397-F3485545EA0E}" type="parTrans" cxnId="{BEE80594-31F0-7745-8BF9-6714E651E652}">
      <dgm:prSet/>
      <dgm:spPr/>
      <dgm:t>
        <a:bodyPr/>
        <a:lstStyle/>
        <a:p>
          <a:endParaRPr lang="en-US"/>
        </a:p>
      </dgm:t>
    </dgm:pt>
    <dgm:pt modelId="{393F5947-74E7-EF43-832D-13FA42A863AD}" type="sibTrans" cxnId="{BEE80594-31F0-7745-8BF9-6714E651E652}">
      <dgm:prSet/>
      <dgm:spPr/>
      <dgm:t>
        <a:bodyPr/>
        <a:lstStyle/>
        <a:p>
          <a:endParaRPr lang="en-US"/>
        </a:p>
      </dgm:t>
    </dgm:pt>
    <dgm:pt modelId="{D7C57A8C-AC84-3F41-A49D-878B98052028}">
      <dgm:prSet phldrT="[Text]" custT="1"/>
      <dgm:spPr/>
      <dgm:t>
        <a:bodyPr/>
        <a:lstStyle/>
        <a:p>
          <a:r>
            <a:rPr lang="en-US" sz="1800" dirty="0"/>
            <a:t>Exploratory data analysis &amp; Find</a:t>
          </a:r>
          <a:r>
            <a:rPr lang="en-US" sz="1800" baseline="0" dirty="0"/>
            <a:t> patterns and trends</a:t>
          </a:r>
          <a:endParaRPr lang="en-US" sz="1800" dirty="0"/>
        </a:p>
      </dgm:t>
    </dgm:pt>
    <dgm:pt modelId="{AF3C20BA-B9F2-9D48-ACE8-8053B3830CDC}" type="parTrans" cxnId="{1613F8AB-CE1D-024F-96AE-BB23960E1BAC}">
      <dgm:prSet/>
      <dgm:spPr/>
      <dgm:t>
        <a:bodyPr/>
        <a:lstStyle/>
        <a:p>
          <a:endParaRPr lang="en-US"/>
        </a:p>
      </dgm:t>
    </dgm:pt>
    <dgm:pt modelId="{FD7CFD81-A0BC-F142-AFD1-FC1BE0B879E5}" type="sibTrans" cxnId="{1613F8AB-CE1D-024F-96AE-BB23960E1BAC}">
      <dgm:prSet/>
      <dgm:spPr/>
      <dgm:t>
        <a:bodyPr/>
        <a:lstStyle/>
        <a:p>
          <a:endParaRPr lang="en-US"/>
        </a:p>
      </dgm:t>
    </dgm:pt>
    <dgm:pt modelId="{E25E17EF-8E7F-D04B-9C61-A0D59A75970C}">
      <dgm:prSet phldrT="[Text]" custT="1"/>
      <dgm:spPr/>
      <dgm:t>
        <a:bodyPr/>
        <a:lstStyle/>
        <a:p>
          <a:r>
            <a:rPr lang="en-US" altLang="zh-CN" sz="1800" dirty="0"/>
            <a:t>What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do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we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want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to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know &amp;</a:t>
          </a:r>
          <a:r>
            <a:rPr lang="en-US" altLang="zh-CN" sz="1800" dirty="0"/>
            <a:t> What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data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can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solve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our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problem</a:t>
          </a:r>
          <a:endParaRPr lang="en-US" sz="1800" dirty="0"/>
        </a:p>
      </dgm:t>
    </dgm:pt>
    <dgm:pt modelId="{5AEE349A-FACD-014B-95E2-78B9608F8F37}" type="sibTrans" cxnId="{E54AC0C0-C193-704E-B43F-E187939999F2}">
      <dgm:prSet/>
      <dgm:spPr/>
      <dgm:t>
        <a:bodyPr/>
        <a:lstStyle/>
        <a:p>
          <a:endParaRPr lang="en-US"/>
        </a:p>
      </dgm:t>
    </dgm:pt>
    <dgm:pt modelId="{C0755A59-03C1-AB44-A96F-91499E449B87}" type="parTrans" cxnId="{E54AC0C0-C193-704E-B43F-E187939999F2}">
      <dgm:prSet/>
      <dgm:spPr/>
      <dgm:t>
        <a:bodyPr/>
        <a:lstStyle/>
        <a:p>
          <a:endParaRPr lang="en-US"/>
        </a:p>
      </dgm:t>
    </dgm:pt>
    <dgm:pt modelId="{D448C2C8-C16B-8E4F-8072-983188D7017A}">
      <dgm:prSet custT="1"/>
      <dgm:spPr/>
      <dgm:t>
        <a:bodyPr/>
        <a:lstStyle/>
        <a:p>
          <a:r>
            <a:rPr lang="en-US" sz="2100" dirty="0"/>
            <a:t>S</a:t>
          </a:r>
          <a:r>
            <a:rPr lang="en-US" altLang="zh-CN" sz="2100" dirty="0"/>
            <a:t>tep</a:t>
          </a:r>
          <a:r>
            <a:rPr lang="zh-CN" altLang="en-US" sz="2100" dirty="0"/>
            <a:t> </a:t>
          </a:r>
          <a:r>
            <a:rPr lang="en-US" altLang="zh-CN" sz="2100" dirty="0"/>
            <a:t>2</a:t>
          </a:r>
          <a:r>
            <a:rPr lang="zh-CN" altLang="en-US" sz="2100" dirty="0"/>
            <a:t>  </a:t>
          </a:r>
          <a:r>
            <a:rPr lang="en-US" altLang="zh-CN" sz="2100" dirty="0"/>
            <a:t>Scrubbing</a:t>
          </a:r>
          <a:r>
            <a:rPr lang="zh-CN" altLang="en-US" sz="2100" dirty="0"/>
            <a:t> </a:t>
          </a:r>
          <a:r>
            <a:rPr lang="en-US" altLang="zh-CN" sz="2100" dirty="0"/>
            <a:t>/</a:t>
          </a:r>
          <a:r>
            <a:rPr lang="zh-CN" altLang="en-US" sz="2100" dirty="0"/>
            <a:t> </a:t>
          </a:r>
          <a:r>
            <a:rPr lang="en-US" altLang="zh-CN" sz="2100" dirty="0"/>
            <a:t>Cleaning our data </a:t>
          </a:r>
          <a:endParaRPr lang="en-US" sz="2100" dirty="0"/>
        </a:p>
      </dgm:t>
    </dgm:pt>
    <dgm:pt modelId="{4ECEB7B3-4C0B-0147-85EC-307A4B7C2836}" type="parTrans" cxnId="{EB8F8082-CA11-9D47-9AFF-2CEEF8230755}">
      <dgm:prSet/>
      <dgm:spPr/>
      <dgm:t>
        <a:bodyPr/>
        <a:lstStyle/>
        <a:p>
          <a:endParaRPr lang="en-US"/>
        </a:p>
      </dgm:t>
    </dgm:pt>
    <dgm:pt modelId="{9D4EDB56-C0F2-9549-9079-39F9DE6109E9}" type="sibTrans" cxnId="{EB8F8082-CA11-9D47-9AFF-2CEEF8230755}">
      <dgm:prSet/>
      <dgm:spPr/>
      <dgm:t>
        <a:bodyPr/>
        <a:lstStyle/>
        <a:p>
          <a:endParaRPr lang="en-US"/>
        </a:p>
      </dgm:t>
    </dgm:pt>
    <dgm:pt modelId="{F820C69A-ED15-8A46-B1B8-844AC0EC0D10}">
      <dgm:prSet custT="1"/>
      <dgm:spPr/>
      <dgm:t>
        <a:bodyPr/>
        <a:lstStyle/>
        <a:p>
          <a:r>
            <a:rPr lang="en-US" sz="2100" dirty="0"/>
            <a:t>Step 4</a:t>
          </a:r>
          <a:r>
            <a:rPr lang="zh-CN" altLang="en-US" sz="2100" dirty="0"/>
            <a:t>  </a:t>
          </a:r>
          <a:r>
            <a:rPr lang="en-US" sz="2100" dirty="0"/>
            <a:t>Interpreting our data </a:t>
          </a:r>
        </a:p>
      </dgm:t>
    </dgm:pt>
    <dgm:pt modelId="{7AF1E329-9B44-3642-BA24-E298C9343234}" type="parTrans" cxnId="{3558193A-FD68-F44B-AAE8-BC607FEAA49D}">
      <dgm:prSet/>
      <dgm:spPr/>
      <dgm:t>
        <a:bodyPr/>
        <a:lstStyle/>
        <a:p>
          <a:endParaRPr lang="en-US"/>
        </a:p>
      </dgm:t>
    </dgm:pt>
    <dgm:pt modelId="{D85C6939-46D6-8B4B-8930-A2624B96E730}" type="sibTrans" cxnId="{3558193A-FD68-F44B-AAE8-BC607FEAA49D}">
      <dgm:prSet/>
      <dgm:spPr/>
      <dgm:t>
        <a:bodyPr/>
        <a:lstStyle/>
        <a:p>
          <a:endParaRPr lang="en-US"/>
        </a:p>
      </dgm:t>
    </dgm:pt>
    <dgm:pt modelId="{24A4B1A4-82D4-7A4E-8976-4094F114B3A2}">
      <dgm:prSet/>
      <dgm:spPr/>
      <dgm:t>
        <a:bodyPr/>
        <a:lstStyle/>
        <a:p>
          <a:r>
            <a:rPr lang="en-US" dirty="0"/>
            <a:t>Examine the data, understand every feature of our data</a:t>
          </a:r>
          <a:r>
            <a:rPr lang="zh-CN" altLang="en-US" dirty="0"/>
            <a:t> </a:t>
          </a:r>
          <a:r>
            <a:rPr lang="en-US" altLang="zh-CN" dirty="0"/>
            <a:t>&amp;</a:t>
          </a:r>
          <a:r>
            <a:rPr lang="zh-CN" altLang="en-US" dirty="0"/>
            <a:t> </a:t>
          </a:r>
          <a:r>
            <a:rPr lang="en-US" altLang="zh-CN" dirty="0"/>
            <a:t>Clean</a:t>
          </a:r>
          <a:r>
            <a:rPr lang="zh-CN" altLang="en-US" dirty="0"/>
            <a:t> </a:t>
          </a:r>
          <a:r>
            <a:rPr lang="en-US" altLang="zh-CN" dirty="0"/>
            <a:t>the</a:t>
          </a:r>
          <a:r>
            <a:rPr lang="zh-CN" altLang="en-US" dirty="0"/>
            <a:t> </a:t>
          </a:r>
          <a:r>
            <a:rPr lang="en-US" altLang="zh-CN" dirty="0"/>
            <a:t>data</a:t>
          </a:r>
          <a:r>
            <a:rPr lang="zh-CN" altLang="en-US" dirty="0"/>
            <a:t> </a:t>
          </a:r>
          <a:endParaRPr lang="en-US" dirty="0"/>
        </a:p>
      </dgm:t>
    </dgm:pt>
    <dgm:pt modelId="{06C3FD21-6401-5445-A4F5-041F5FEBE74B}" type="parTrans" cxnId="{8FF79221-2468-EC4A-A06D-B8A71CC9C1F2}">
      <dgm:prSet/>
      <dgm:spPr/>
      <dgm:t>
        <a:bodyPr/>
        <a:lstStyle/>
        <a:p>
          <a:endParaRPr lang="en-US"/>
        </a:p>
      </dgm:t>
    </dgm:pt>
    <dgm:pt modelId="{31B4C4CC-8346-4348-9707-2B725295F8E0}" type="sibTrans" cxnId="{8FF79221-2468-EC4A-A06D-B8A71CC9C1F2}">
      <dgm:prSet/>
      <dgm:spPr/>
      <dgm:t>
        <a:bodyPr/>
        <a:lstStyle/>
        <a:p>
          <a:endParaRPr lang="en-US"/>
        </a:p>
      </dgm:t>
    </dgm:pt>
    <dgm:pt modelId="{73D4DB05-FC98-DC4B-B0FD-58E61D637ABF}">
      <dgm:prSet/>
      <dgm:spPr/>
      <dgm:t>
        <a:bodyPr/>
        <a:lstStyle/>
        <a:p>
          <a:r>
            <a:rPr lang="en-US" dirty="0"/>
            <a:t>Tell the story</a:t>
          </a:r>
          <a:r>
            <a:rPr lang="zh-CN" altLang="en-US" dirty="0"/>
            <a:t> </a:t>
          </a:r>
          <a:r>
            <a:rPr lang="en-US" altLang="zh-CN" dirty="0"/>
            <a:t>–</a:t>
          </a:r>
          <a:r>
            <a:rPr lang="zh-CN" altLang="en-US" dirty="0"/>
            <a:t> </a:t>
          </a:r>
          <a:r>
            <a:rPr lang="en-US" altLang="zh-CN" dirty="0"/>
            <a:t>solve</a:t>
          </a:r>
          <a:r>
            <a:rPr lang="zh-CN" altLang="en-US" dirty="0"/>
            <a:t> </a:t>
          </a:r>
          <a:r>
            <a:rPr lang="en-US" altLang="zh-CN" dirty="0"/>
            <a:t>the</a:t>
          </a:r>
          <a:r>
            <a:rPr lang="zh-CN" altLang="en-US" dirty="0"/>
            <a:t> </a:t>
          </a:r>
          <a:r>
            <a:rPr lang="en-US" altLang="zh-CN" dirty="0"/>
            <a:t>problem</a:t>
          </a:r>
          <a:endParaRPr lang="en-US" dirty="0"/>
        </a:p>
      </dgm:t>
    </dgm:pt>
    <dgm:pt modelId="{C5E7E368-1020-D246-8949-AD31D39B6316}" type="parTrans" cxnId="{D5461721-76D8-7E45-B582-4FE2347BD8FE}">
      <dgm:prSet/>
      <dgm:spPr/>
      <dgm:t>
        <a:bodyPr/>
        <a:lstStyle/>
        <a:p>
          <a:endParaRPr lang="en-US"/>
        </a:p>
      </dgm:t>
    </dgm:pt>
    <dgm:pt modelId="{01DA1B5A-9BD4-3E44-AEA2-72F9913E3E18}" type="sibTrans" cxnId="{D5461721-76D8-7E45-B582-4FE2347BD8FE}">
      <dgm:prSet/>
      <dgm:spPr/>
      <dgm:t>
        <a:bodyPr/>
        <a:lstStyle/>
        <a:p>
          <a:endParaRPr lang="en-US"/>
        </a:p>
      </dgm:t>
    </dgm:pt>
    <dgm:pt modelId="{648E2F5C-A909-E44E-9AB2-AFFA7A7973B4}" type="pres">
      <dgm:prSet presAssocID="{1F480575-B971-5941-B218-D948EF12B092}" presName="Name0" presStyleCnt="0">
        <dgm:presLayoutVars>
          <dgm:dir/>
          <dgm:animLvl val="lvl"/>
          <dgm:resizeHandles val="exact"/>
        </dgm:presLayoutVars>
      </dgm:prSet>
      <dgm:spPr/>
    </dgm:pt>
    <dgm:pt modelId="{7F948843-DD57-F942-9540-2752EE83B6B3}" type="pres">
      <dgm:prSet presAssocID="{F820C69A-ED15-8A46-B1B8-844AC0EC0D10}" presName="boxAndChildren" presStyleCnt="0"/>
      <dgm:spPr/>
    </dgm:pt>
    <dgm:pt modelId="{7BA9D3CB-A9BF-594D-B362-75B73F0D549A}" type="pres">
      <dgm:prSet presAssocID="{F820C69A-ED15-8A46-B1B8-844AC0EC0D10}" presName="parentTextBox" presStyleLbl="node1" presStyleIdx="0" presStyleCnt="5"/>
      <dgm:spPr/>
    </dgm:pt>
    <dgm:pt modelId="{F1FB50B2-A1BD-8148-BAD7-0199A697AE42}" type="pres">
      <dgm:prSet presAssocID="{F820C69A-ED15-8A46-B1B8-844AC0EC0D10}" presName="entireBox" presStyleLbl="node1" presStyleIdx="0" presStyleCnt="5"/>
      <dgm:spPr/>
    </dgm:pt>
    <dgm:pt modelId="{DCC6CFAB-D05D-CF4A-BE21-207B0E83B538}" type="pres">
      <dgm:prSet presAssocID="{F820C69A-ED15-8A46-B1B8-844AC0EC0D10}" presName="descendantBox" presStyleCnt="0"/>
      <dgm:spPr/>
    </dgm:pt>
    <dgm:pt modelId="{89B7CD1E-B5CE-5E42-A4FE-5C5EDE04B165}" type="pres">
      <dgm:prSet presAssocID="{73D4DB05-FC98-DC4B-B0FD-58E61D637ABF}" presName="childTextBox" presStyleLbl="fgAccFollowNode1" presStyleIdx="0" presStyleCnt="4">
        <dgm:presLayoutVars>
          <dgm:bulletEnabled val="1"/>
        </dgm:presLayoutVars>
      </dgm:prSet>
      <dgm:spPr/>
    </dgm:pt>
    <dgm:pt modelId="{34DD65B6-9F9C-604A-94AF-EB6022DB1218}" type="pres">
      <dgm:prSet presAssocID="{2E61AC5D-4E5D-AD42-8635-597030E80CAB}" presName="sp" presStyleCnt="0"/>
      <dgm:spPr/>
    </dgm:pt>
    <dgm:pt modelId="{12E88927-E83E-434D-95DA-9C3A4DE5A6D8}" type="pres">
      <dgm:prSet presAssocID="{6440B2C6-F804-394E-9F47-B56AF2E6D5E2}" presName="arrowAndChildren" presStyleCnt="0"/>
      <dgm:spPr/>
    </dgm:pt>
    <dgm:pt modelId="{9E92CC7C-137B-E946-86EA-7709CE2273BD}" type="pres">
      <dgm:prSet presAssocID="{6440B2C6-F804-394E-9F47-B56AF2E6D5E2}" presName="parentTextArrow" presStyleLbl="node1" presStyleIdx="0" presStyleCnt="5"/>
      <dgm:spPr/>
    </dgm:pt>
    <dgm:pt modelId="{5B841B8B-5483-174B-AB3D-1AB598DFBDA3}" type="pres">
      <dgm:prSet presAssocID="{6440B2C6-F804-394E-9F47-B56AF2E6D5E2}" presName="arrow" presStyleLbl="node1" presStyleIdx="1" presStyleCnt="5"/>
      <dgm:spPr/>
    </dgm:pt>
    <dgm:pt modelId="{1DC41DB2-6ADC-E843-9B47-EB0009931E4E}" type="pres">
      <dgm:prSet presAssocID="{6440B2C6-F804-394E-9F47-B56AF2E6D5E2}" presName="descendantArrow" presStyleCnt="0"/>
      <dgm:spPr/>
    </dgm:pt>
    <dgm:pt modelId="{5AEFEC71-0FAC-E948-AFB3-32E4EAADE555}" type="pres">
      <dgm:prSet presAssocID="{D7C57A8C-AC84-3F41-A49D-878B98052028}" presName="childTextArrow" presStyleLbl="fgAccFollowNode1" presStyleIdx="1" presStyleCnt="4">
        <dgm:presLayoutVars>
          <dgm:bulletEnabled val="1"/>
        </dgm:presLayoutVars>
      </dgm:prSet>
      <dgm:spPr/>
    </dgm:pt>
    <dgm:pt modelId="{1CB3A40F-4F18-BD4C-A752-14C4556326DF}" type="pres">
      <dgm:prSet presAssocID="{9D4EDB56-C0F2-9549-9079-39F9DE6109E9}" presName="sp" presStyleCnt="0"/>
      <dgm:spPr/>
    </dgm:pt>
    <dgm:pt modelId="{D0F1808D-B3E8-8441-B46D-6F1B66C410B3}" type="pres">
      <dgm:prSet presAssocID="{D448C2C8-C16B-8E4F-8072-983188D7017A}" presName="arrowAndChildren" presStyleCnt="0"/>
      <dgm:spPr/>
    </dgm:pt>
    <dgm:pt modelId="{F2E17532-A794-8F4C-AAD4-5DD43C7EF646}" type="pres">
      <dgm:prSet presAssocID="{D448C2C8-C16B-8E4F-8072-983188D7017A}" presName="parentTextArrow" presStyleLbl="node1" presStyleIdx="1" presStyleCnt="5"/>
      <dgm:spPr/>
    </dgm:pt>
    <dgm:pt modelId="{076387CB-7915-3F46-8C07-BFAE9C56BBB3}" type="pres">
      <dgm:prSet presAssocID="{D448C2C8-C16B-8E4F-8072-983188D7017A}" presName="arrow" presStyleLbl="node1" presStyleIdx="2" presStyleCnt="5"/>
      <dgm:spPr/>
    </dgm:pt>
    <dgm:pt modelId="{195AFCEE-2953-AD45-AC74-E5F171E43C45}" type="pres">
      <dgm:prSet presAssocID="{D448C2C8-C16B-8E4F-8072-983188D7017A}" presName="descendantArrow" presStyleCnt="0"/>
      <dgm:spPr/>
    </dgm:pt>
    <dgm:pt modelId="{2900F107-8C11-D044-8D16-D620CB2A164F}" type="pres">
      <dgm:prSet presAssocID="{24A4B1A4-82D4-7A4E-8976-4094F114B3A2}" presName="childTextArrow" presStyleLbl="fgAccFollowNode1" presStyleIdx="2" presStyleCnt="4">
        <dgm:presLayoutVars>
          <dgm:bulletEnabled val="1"/>
        </dgm:presLayoutVars>
      </dgm:prSet>
      <dgm:spPr/>
    </dgm:pt>
    <dgm:pt modelId="{6CAD5D51-A367-794B-9447-A2170579F1B2}" type="pres">
      <dgm:prSet presAssocID="{393F5947-74E7-EF43-832D-13FA42A863AD}" presName="sp" presStyleCnt="0"/>
      <dgm:spPr/>
    </dgm:pt>
    <dgm:pt modelId="{63392CFD-D76B-1C4D-8C9D-01CEEB8D1E9A}" type="pres">
      <dgm:prSet presAssocID="{01EDB884-C37C-CC42-889B-2B50922F1C41}" presName="arrowAndChildren" presStyleCnt="0"/>
      <dgm:spPr/>
    </dgm:pt>
    <dgm:pt modelId="{B22C811A-AA40-C644-A643-23270541898E}" type="pres">
      <dgm:prSet presAssocID="{01EDB884-C37C-CC42-889B-2B50922F1C41}" presName="parentTextArrow" presStyleLbl="node1" presStyleIdx="3" presStyleCnt="5" custScaleY="75027" custLinFactNeighborX="17004"/>
      <dgm:spPr/>
    </dgm:pt>
    <dgm:pt modelId="{AB878FBB-9071-D74E-A458-31B11C81CA16}" type="pres">
      <dgm:prSet presAssocID="{BFEF8FFF-84B4-9344-BFE7-507822555D4E}" presName="sp" presStyleCnt="0"/>
      <dgm:spPr/>
    </dgm:pt>
    <dgm:pt modelId="{07450A10-8B8F-D24B-8AC8-5EF0BD88A60F}" type="pres">
      <dgm:prSet presAssocID="{568E0B87-33CF-5B4E-A561-46E502CFC97A}" presName="arrowAndChildren" presStyleCnt="0"/>
      <dgm:spPr/>
    </dgm:pt>
    <dgm:pt modelId="{CA07D7A2-4AE8-5844-924A-D369F50107FF}" type="pres">
      <dgm:prSet presAssocID="{568E0B87-33CF-5B4E-A561-46E502CFC97A}" presName="parentTextArrow" presStyleLbl="node1" presStyleIdx="3" presStyleCnt="5"/>
      <dgm:spPr/>
    </dgm:pt>
    <dgm:pt modelId="{92A30C60-5504-0844-9F6F-177700AB0057}" type="pres">
      <dgm:prSet presAssocID="{568E0B87-33CF-5B4E-A561-46E502CFC97A}" presName="arrow" presStyleLbl="node1" presStyleIdx="4" presStyleCnt="5"/>
      <dgm:spPr/>
    </dgm:pt>
    <dgm:pt modelId="{5A846951-D139-134F-8377-0F7DDE000600}" type="pres">
      <dgm:prSet presAssocID="{568E0B87-33CF-5B4E-A561-46E502CFC97A}" presName="descendantArrow" presStyleCnt="0"/>
      <dgm:spPr/>
    </dgm:pt>
    <dgm:pt modelId="{9AD3D32F-7431-B947-971C-0C0778CBCDD6}" type="pres">
      <dgm:prSet presAssocID="{E25E17EF-8E7F-D04B-9C61-A0D59A75970C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F23F3115-961C-1A4E-B4A8-98A9D8B9B0D0}" type="presOf" srcId="{D7C57A8C-AC84-3F41-A49D-878B98052028}" destId="{5AEFEC71-0FAC-E948-AFB3-32E4EAADE555}" srcOrd="0" destOrd="0" presId="urn:microsoft.com/office/officeart/2005/8/layout/process4"/>
    <dgm:cxn modelId="{D5461721-76D8-7E45-B582-4FE2347BD8FE}" srcId="{F820C69A-ED15-8A46-B1B8-844AC0EC0D10}" destId="{73D4DB05-FC98-DC4B-B0FD-58E61D637ABF}" srcOrd="0" destOrd="0" parTransId="{C5E7E368-1020-D246-8949-AD31D39B6316}" sibTransId="{01DA1B5A-9BD4-3E44-AEA2-72F9913E3E18}"/>
    <dgm:cxn modelId="{8FF79221-2468-EC4A-A06D-B8A71CC9C1F2}" srcId="{D448C2C8-C16B-8E4F-8072-983188D7017A}" destId="{24A4B1A4-82D4-7A4E-8976-4094F114B3A2}" srcOrd="0" destOrd="0" parTransId="{06C3FD21-6401-5445-A4F5-041F5FEBE74B}" sibTransId="{31B4C4CC-8346-4348-9707-2B725295F8E0}"/>
    <dgm:cxn modelId="{BFF06C32-0E8F-7841-A3EA-2A48863C85D5}" type="presOf" srcId="{1F480575-B971-5941-B218-D948EF12B092}" destId="{648E2F5C-A909-E44E-9AB2-AFFA7A7973B4}" srcOrd="0" destOrd="0" presId="urn:microsoft.com/office/officeart/2005/8/layout/process4"/>
    <dgm:cxn modelId="{3558193A-FD68-F44B-AAE8-BC607FEAA49D}" srcId="{1F480575-B971-5941-B218-D948EF12B092}" destId="{F820C69A-ED15-8A46-B1B8-844AC0EC0D10}" srcOrd="4" destOrd="0" parTransId="{7AF1E329-9B44-3642-BA24-E298C9343234}" sibTransId="{D85C6939-46D6-8B4B-8930-A2624B96E730}"/>
    <dgm:cxn modelId="{EA32743E-58DD-6740-B080-3CC4D23B1BF7}" type="presOf" srcId="{D448C2C8-C16B-8E4F-8072-983188D7017A}" destId="{076387CB-7915-3F46-8C07-BFAE9C56BBB3}" srcOrd="1" destOrd="0" presId="urn:microsoft.com/office/officeart/2005/8/layout/process4"/>
    <dgm:cxn modelId="{B6E9FF41-F535-FD48-9D7D-AA8782FA0574}" type="presOf" srcId="{6440B2C6-F804-394E-9F47-B56AF2E6D5E2}" destId="{9E92CC7C-137B-E946-86EA-7709CE2273BD}" srcOrd="0" destOrd="0" presId="urn:microsoft.com/office/officeart/2005/8/layout/process4"/>
    <dgm:cxn modelId="{9E4FD947-AAEB-584B-8CF2-48817A7FDDBB}" type="presOf" srcId="{01EDB884-C37C-CC42-889B-2B50922F1C41}" destId="{B22C811A-AA40-C644-A643-23270541898E}" srcOrd="0" destOrd="0" presId="urn:microsoft.com/office/officeart/2005/8/layout/process4"/>
    <dgm:cxn modelId="{C28F8364-AAB9-4A47-944C-43F703D6F2F3}" type="presOf" srcId="{D448C2C8-C16B-8E4F-8072-983188D7017A}" destId="{F2E17532-A794-8F4C-AAD4-5DD43C7EF646}" srcOrd="0" destOrd="0" presId="urn:microsoft.com/office/officeart/2005/8/layout/process4"/>
    <dgm:cxn modelId="{EB8F8082-CA11-9D47-9AFF-2CEEF8230755}" srcId="{1F480575-B971-5941-B218-D948EF12B092}" destId="{D448C2C8-C16B-8E4F-8072-983188D7017A}" srcOrd="2" destOrd="0" parTransId="{4ECEB7B3-4C0B-0147-85EC-307A4B7C2836}" sibTransId="{9D4EDB56-C0F2-9549-9079-39F9DE6109E9}"/>
    <dgm:cxn modelId="{A16F968B-0248-F34A-8A47-17A749F75725}" type="presOf" srcId="{F820C69A-ED15-8A46-B1B8-844AC0EC0D10}" destId="{F1FB50B2-A1BD-8148-BAD7-0199A697AE42}" srcOrd="1" destOrd="0" presId="urn:microsoft.com/office/officeart/2005/8/layout/process4"/>
    <dgm:cxn modelId="{DD89FF8D-8135-D54E-82E6-BA26802BCCD5}" type="presOf" srcId="{568E0B87-33CF-5B4E-A561-46E502CFC97A}" destId="{CA07D7A2-4AE8-5844-924A-D369F50107FF}" srcOrd="0" destOrd="0" presId="urn:microsoft.com/office/officeart/2005/8/layout/process4"/>
    <dgm:cxn modelId="{8142108E-1A10-8F45-B310-2B63EFC8D269}" type="presOf" srcId="{73D4DB05-FC98-DC4B-B0FD-58E61D637ABF}" destId="{89B7CD1E-B5CE-5E42-A4FE-5C5EDE04B165}" srcOrd="0" destOrd="0" presId="urn:microsoft.com/office/officeart/2005/8/layout/process4"/>
    <dgm:cxn modelId="{BEE80594-31F0-7745-8BF9-6714E651E652}" srcId="{1F480575-B971-5941-B218-D948EF12B092}" destId="{01EDB884-C37C-CC42-889B-2B50922F1C41}" srcOrd="1" destOrd="0" parTransId="{01AD8B31-F09C-3440-9397-F3485545EA0E}" sibTransId="{393F5947-74E7-EF43-832D-13FA42A863AD}"/>
    <dgm:cxn modelId="{A114AA97-3017-CF4C-9163-A0079D7E4AE3}" type="presOf" srcId="{24A4B1A4-82D4-7A4E-8976-4094F114B3A2}" destId="{2900F107-8C11-D044-8D16-D620CB2A164F}" srcOrd="0" destOrd="0" presId="urn:microsoft.com/office/officeart/2005/8/layout/process4"/>
    <dgm:cxn modelId="{BFADB2A8-648C-CB4D-9874-BA71CA40C900}" type="presOf" srcId="{568E0B87-33CF-5B4E-A561-46E502CFC97A}" destId="{92A30C60-5504-0844-9F6F-177700AB0057}" srcOrd="1" destOrd="0" presId="urn:microsoft.com/office/officeart/2005/8/layout/process4"/>
    <dgm:cxn modelId="{1613F8AB-CE1D-024F-96AE-BB23960E1BAC}" srcId="{6440B2C6-F804-394E-9F47-B56AF2E6D5E2}" destId="{D7C57A8C-AC84-3F41-A49D-878B98052028}" srcOrd="0" destOrd="0" parTransId="{AF3C20BA-B9F2-9D48-ACE8-8053B3830CDC}" sibTransId="{FD7CFD81-A0BC-F142-AFD1-FC1BE0B879E5}"/>
    <dgm:cxn modelId="{D6646ABF-FE98-9342-9022-DFA1B8F53AA2}" type="presOf" srcId="{F820C69A-ED15-8A46-B1B8-844AC0EC0D10}" destId="{7BA9D3CB-A9BF-594D-B362-75B73F0D549A}" srcOrd="0" destOrd="0" presId="urn:microsoft.com/office/officeart/2005/8/layout/process4"/>
    <dgm:cxn modelId="{E54AC0C0-C193-704E-B43F-E187939999F2}" srcId="{568E0B87-33CF-5B4E-A561-46E502CFC97A}" destId="{E25E17EF-8E7F-D04B-9C61-A0D59A75970C}" srcOrd="0" destOrd="0" parTransId="{C0755A59-03C1-AB44-A96F-91499E449B87}" sibTransId="{5AEE349A-FACD-014B-95E2-78B9608F8F37}"/>
    <dgm:cxn modelId="{1BC19AC9-182E-8C49-9F9F-A3D52A1366FA}" srcId="{1F480575-B971-5941-B218-D948EF12B092}" destId="{6440B2C6-F804-394E-9F47-B56AF2E6D5E2}" srcOrd="3" destOrd="0" parTransId="{1D7186DF-A6F8-D845-9150-470FF55454C0}" sibTransId="{2E61AC5D-4E5D-AD42-8635-597030E80CAB}"/>
    <dgm:cxn modelId="{C1EE24D9-838E-A845-8FBD-3C289590CEF7}" type="presOf" srcId="{6440B2C6-F804-394E-9F47-B56AF2E6D5E2}" destId="{5B841B8B-5483-174B-AB3D-1AB598DFBDA3}" srcOrd="1" destOrd="0" presId="urn:microsoft.com/office/officeart/2005/8/layout/process4"/>
    <dgm:cxn modelId="{4D01B3F2-A987-914D-9605-EE86455BE0BB}" type="presOf" srcId="{E25E17EF-8E7F-D04B-9C61-A0D59A75970C}" destId="{9AD3D32F-7431-B947-971C-0C0778CBCDD6}" srcOrd="0" destOrd="0" presId="urn:microsoft.com/office/officeart/2005/8/layout/process4"/>
    <dgm:cxn modelId="{B6A595FE-1707-9749-8A49-2E480A00BDDD}" srcId="{1F480575-B971-5941-B218-D948EF12B092}" destId="{568E0B87-33CF-5B4E-A561-46E502CFC97A}" srcOrd="0" destOrd="0" parTransId="{F340BD10-2476-4C4E-A48E-ABDF6AB8B172}" sibTransId="{BFEF8FFF-84B4-9344-BFE7-507822555D4E}"/>
    <dgm:cxn modelId="{AC0C70D9-1A94-0841-A7D2-C4A4670FF246}" type="presParOf" srcId="{648E2F5C-A909-E44E-9AB2-AFFA7A7973B4}" destId="{7F948843-DD57-F942-9540-2752EE83B6B3}" srcOrd="0" destOrd="0" presId="urn:microsoft.com/office/officeart/2005/8/layout/process4"/>
    <dgm:cxn modelId="{0CED7777-54A0-7C49-BE23-6EFBF5F6521D}" type="presParOf" srcId="{7F948843-DD57-F942-9540-2752EE83B6B3}" destId="{7BA9D3CB-A9BF-594D-B362-75B73F0D549A}" srcOrd="0" destOrd="0" presId="urn:microsoft.com/office/officeart/2005/8/layout/process4"/>
    <dgm:cxn modelId="{CB8E2922-C0B3-3F44-8B60-4FCEBE21318D}" type="presParOf" srcId="{7F948843-DD57-F942-9540-2752EE83B6B3}" destId="{F1FB50B2-A1BD-8148-BAD7-0199A697AE42}" srcOrd="1" destOrd="0" presId="urn:microsoft.com/office/officeart/2005/8/layout/process4"/>
    <dgm:cxn modelId="{62E16498-CE23-574E-A590-DECECC631F2B}" type="presParOf" srcId="{7F948843-DD57-F942-9540-2752EE83B6B3}" destId="{DCC6CFAB-D05D-CF4A-BE21-207B0E83B538}" srcOrd="2" destOrd="0" presId="urn:microsoft.com/office/officeart/2005/8/layout/process4"/>
    <dgm:cxn modelId="{A03535CC-A1D4-4648-8588-B2668820715C}" type="presParOf" srcId="{DCC6CFAB-D05D-CF4A-BE21-207B0E83B538}" destId="{89B7CD1E-B5CE-5E42-A4FE-5C5EDE04B165}" srcOrd="0" destOrd="0" presId="urn:microsoft.com/office/officeart/2005/8/layout/process4"/>
    <dgm:cxn modelId="{315F747C-92E9-4C4D-A97D-A2CCF1BD579A}" type="presParOf" srcId="{648E2F5C-A909-E44E-9AB2-AFFA7A7973B4}" destId="{34DD65B6-9F9C-604A-94AF-EB6022DB1218}" srcOrd="1" destOrd="0" presId="urn:microsoft.com/office/officeart/2005/8/layout/process4"/>
    <dgm:cxn modelId="{C8CF2FE1-5C7D-A341-B839-0D93661F6260}" type="presParOf" srcId="{648E2F5C-A909-E44E-9AB2-AFFA7A7973B4}" destId="{12E88927-E83E-434D-95DA-9C3A4DE5A6D8}" srcOrd="2" destOrd="0" presId="urn:microsoft.com/office/officeart/2005/8/layout/process4"/>
    <dgm:cxn modelId="{E090C1B7-5058-A34F-A8FF-83F385D6BDDC}" type="presParOf" srcId="{12E88927-E83E-434D-95DA-9C3A4DE5A6D8}" destId="{9E92CC7C-137B-E946-86EA-7709CE2273BD}" srcOrd="0" destOrd="0" presId="urn:microsoft.com/office/officeart/2005/8/layout/process4"/>
    <dgm:cxn modelId="{B356A22E-33AF-B247-95DE-FA7743685E40}" type="presParOf" srcId="{12E88927-E83E-434D-95DA-9C3A4DE5A6D8}" destId="{5B841B8B-5483-174B-AB3D-1AB598DFBDA3}" srcOrd="1" destOrd="0" presId="urn:microsoft.com/office/officeart/2005/8/layout/process4"/>
    <dgm:cxn modelId="{D2AAD4A2-0620-E944-8D52-44331A017797}" type="presParOf" srcId="{12E88927-E83E-434D-95DA-9C3A4DE5A6D8}" destId="{1DC41DB2-6ADC-E843-9B47-EB0009931E4E}" srcOrd="2" destOrd="0" presId="urn:microsoft.com/office/officeart/2005/8/layout/process4"/>
    <dgm:cxn modelId="{EEB99885-4138-A946-B4C5-1AEF4A255051}" type="presParOf" srcId="{1DC41DB2-6ADC-E843-9B47-EB0009931E4E}" destId="{5AEFEC71-0FAC-E948-AFB3-32E4EAADE555}" srcOrd="0" destOrd="0" presId="urn:microsoft.com/office/officeart/2005/8/layout/process4"/>
    <dgm:cxn modelId="{B33DE574-E67C-E44B-9514-7EC985415151}" type="presParOf" srcId="{648E2F5C-A909-E44E-9AB2-AFFA7A7973B4}" destId="{1CB3A40F-4F18-BD4C-A752-14C4556326DF}" srcOrd="3" destOrd="0" presId="urn:microsoft.com/office/officeart/2005/8/layout/process4"/>
    <dgm:cxn modelId="{491E9AB9-2C41-E74E-BE44-A0B5B10F610B}" type="presParOf" srcId="{648E2F5C-A909-E44E-9AB2-AFFA7A7973B4}" destId="{D0F1808D-B3E8-8441-B46D-6F1B66C410B3}" srcOrd="4" destOrd="0" presId="urn:microsoft.com/office/officeart/2005/8/layout/process4"/>
    <dgm:cxn modelId="{4429D9C5-E61E-734F-8518-7B1B3916A0DF}" type="presParOf" srcId="{D0F1808D-B3E8-8441-B46D-6F1B66C410B3}" destId="{F2E17532-A794-8F4C-AAD4-5DD43C7EF646}" srcOrd="0" destOrd="0" presId="urn:microsoft.com/office/officeart/2005/8/layout/process4"/>
    <dgm:cxn modelId="{6293172D-7558-1E4B-9701-7C5450755853}" type="presParOf" srcId="{D0F1808D-B3E8-8441-B46D-6F1B66C410B3}" destId="{076387CB-7915-3F46-8C07-BFAE9C56BBB3}" srcOrd="1" destOrd="0" presId="urn:microsoft.com/office/officeart/2005/8/layout/process4"/>
    <dgm:cxn modelId="{5518A944-8830-644F-9B5A-50310657CF53}" type="presParOf" srcId="{D0F1808D-B3E8-8441-B46D-6F1B66C410B3}" destId="{195AFCEE-2953-AD45-AC74-E5F171E43C45}" srcOrd="2" destOrd="0" presId="urn:microsoft.com/office/officeart/2005/8/layout/process4"/>
    <dgm:cxn modelId="{E7F25D71-8B0B-684B-A917-4BF7D4D1238D}" type="presParOf" srcId="{195AFCEE-2953-AD45-AC74-E5F171E43C45}" destId="{2900F107-8C11-D044-8D16-D620CB2A164F}" srcOrd="0" destOrd="0" presId="urn:microsoft.com/office/officeart/2005/8/layout/process4"/>
    <dgm:cxn modelId="{42718828-75F6-1149-B3EE-22BC3D37EE0B}" type="presParOf" srcId="{648E2F5C-A909-E44E-9AB2-AFFA7A7973B4}" destId="{6CAD5D51-A367-794B-9447-A2170579F1B2}" srcOrd="5" destOrd="0" presId="urn:microsoft.com/office/officeart/2005/8/layout/process4"/>
    <dgm:cxn modelId="{3BD2CDC2-488E-694A-9209-95B2E49B29ED}" type="presParOf" srcId="{648E2F5C-A909-E44E-9AB2-AFFA7A7973B4}" destId="{63392CFD-D76B-1C4D-8C9D-01CEEB8D1E9A}" srcOrd="6" destOrd="0" presId="urn:microsoft.com/office/officeart/2005/8/layout/process4"/>
    <dgm:cxn modelId="{11AC78E4-6CEC-8047-90A7-C1FF529BD1B9}" type="presParOf" srcId="{63392CFD-D76B-1C4D-8C9D-01CEEB8D1E9A}" destId="{B22C811A-AA40-C644-A643-23270541898E}" srcOrd="0" destOrd="0" presId="urn:microsoft.com/office/officeart/2005/8/layout/process4"/>
    <dgm:cxn modelId="{63BCD8AA-45E6-CC4B-A13B-704FED21D9F7}" type="presParOf" srcId="{648E2F5C-A909-E44E-9AB2-AFFA7A7973B4}" destId="{AB878FBB-9071-D74E-A458-31B11C81CA16}" srcOrd="7" destOrd="0" presId="urn:microsoft.com/office/officeart/2005/8/layout/process4"/>
    <dgm:cxn modelId="{6B1BDC0F-B2AD-A44F-A3D2-0072531B23CA}" type="presParOf" srcId="{648E2F5C-A909-E44E-9AB2-AFFA7A7973B4}" destId="{07450A10-8B8F-D24B-8AC8-5EF0BD88A60F}" srcOrd="8" destOrd="0" presId="urn:microsoft.com/office/officeart/2005/8/layout/process4"/>
    <dgm:cxn modelId="{F8ACC15A-1772-FC40-ACFC-C5C304CA184A}" type="presParOf" srcId="{07450A10-8B8F-D24B-8AC8-5EF0BD88A60F}" destId="{CA07D7A2-4AE8-5844-924A-D369F50107FF}" srcOrd="0" destOrd="0" presId="urn:microsoft.com/office/officeart/2005/8/layout/process4"/>
    <dgm:cxn modelId="{00059501-69F7-974C-8B5A-08FA7FD84BBB}" type="presParOf" srcId="{07450A10-8B8F-D24B-8AC8-5EF0BD88A60F}" destId="{92A30C60-5504-0844-9F6F-177700AB0057}" srcOrd="1" destOrd="0" presId="urn:microsoft.com/office/officeart/2005/8/layout/process4"/>
    <dgm:cxn modelId="{52717DE9-B3CF-E74A-B78E-CEE8FDF5ABD5}" type="presParOf" srcId="{07450A10-8B8F-D24B-8AC8-5EF0BD88A60F}" destId="{5A846951-D139-134F-8377-0F7DDE000600}" srcOrd="2" destOrd="0" presId="urn:microsoft.com/office/officeart/2005/8/layout/process4"/>
    <dgm:cxn modelId="{984735B6-F5B7-874A-B12E-00062BE2311B}" type="presParOf" srcId="{5A846951-D139-134F-8377-0F7DDE000600}" destId="{9AD3D32F-7431-B947-971C-0C0778CBCDD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B50B2-A1BD-8148-BAD7-0199A697AE42}">
      <dsp:nvSpPr>
        <dsp:cNvPr id="0" name=""/>
        <dsp:cNvSpPr/>
      </dsp:nvSpPr>
      <dsp:spPr>
        <a:xfrm>
          <a:off x="0" y="3808898"/>
          <a:ext cx="11679690" cy="6669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Step 4</a:t>
          </a:r>
          <a:r>
            <a:rPr lang="zh-CN" altLang="en-US" sz="2100" kern="1200" dirty="0"/>
            <a:t>  </a:t>
          </a:r>
          <a:r>
            <a:rPr lang="en-US" sz="2100" kern="1200" dirty="0"/>
            <a:t>Interpreting our data </a:t>
          </a:r>
        </a:p>
      </dsp:txBody>
      <dsp:txXfrm>
        <a:off x="0" y="3808898"/>
        <a:ext cx="11679690" cy="360126"/>
      </dsp:txXfrm>
    </dsp:sp>
    <dsp:sp modelId="{89B7CD1E-B5CE-5E42-A4FE-5C5EDE04B165}">
      <dsp:nvSpPr>
        <dsp:cNvPr id="0" name=""/>
        <dsp:cNvSpPr/>
      </dsp:nvSpPr>
      <dsp:spPr>
        <a:xfrm>
          <a:off x="0" y="4155686"/>
          <a:ext cx="11679690" cy="30677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Tell the story</a:t>
          </a:r>
          <a:r>
            <a:rPr lang="zh-CN" altLang="en-US" sz="2000" kern="1200" dirty="0"/>
            <a:t> </a:t>
          </a:r>
          <a:r>
            <a:rPr lang="en-US" altLang="zh-CN" sz="2000" kern="1200" dirty="0"/>
            <a:t>–</a:t>
          </a:r>
          <a:r>
            <a:rPr lang="zh-CN" altLang="en-US" sz="2000" kern="1200" dirty="0"/>
            <a:t> </a:t>
          </a:r>
          <a:r>
            <a:rPr lang="en-US" altLang="zh-CN" sz="2000" kern="1200" dirty="0"/>
            <a:t>solve</a:t>
          </a:r>
          <a:r>
            <a:rPr lang="zh-CN" altLang="en-US" sz="2000" kern="1200" dirty="0"/>
            <a:t> </a:t>
          </a:r>
          <a:r>
            <a:rPr lang="en-US" altLang="zh-CN" sz="2000" kern="1200" dirty="0"/>
            <a:t>the</a:t>
          </a:r>
          <a:r>
            <a:rPr lang="zh-CN" altLang="en-US" sz="2000" kern="1200" dirty="0"/>
            <a:t> </a:t>
          </a:r>
          <a:r>
            <a:rPr lang="en-US" altLang="zh-CN" sz="2000" kern="1200" dirty="0"/>
            <a:t>problem</a:t>
          </a:r>
          <a:endParaRPr lang="en-US" sz="2000" kern="1200" dirty="0"/>
        </a:p>
      </dsp:txBody>
      <dsp:txXfrm>
        <a:off x="0" y="4155686"/>
        <a:ext cx="11679690" cy="306774"/>
      </dsp:txXfrm>
    </dsp:sp>
    <dsp:sp modelId="{5B841B8B-5483-174B-AB3D-1AB598DFBDA3}">
      <dsp:nvSpPr>
        <dsp:cNvPr id="0" name=""/>
        <dsp:cNvSpPr/>
      </dsp:nvSpPr>
      <dsp:spPr>
        <a:xfrm rot="10800000">
          <a:off x="0" y="2793206"/>
          <a:ext cx="11679690" cy="102569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Step</a:t>
          </a:r>
          <a:r>
            <a:rPr lang="zh-CN" altLang="en-US" sz="2100" kern="1200" dirty="0"/>
            <a:t> </a:t>
          </a:r>
          <a:r>
            <a:rPr lang="en-US" altLang="zh-CN" sz="2100" kern="1200" dirty="0"/>
            <a:t>3</a:t>
          </a:r>
          <a:r>
            <a:rPr lang="zh-CN" altLang="en-US" sz="2100" kern="1200" dirty="0"/>
            <a:t>  </a:t>
          </a:r>
          <a:r>
            <a:rPr lang="en-US" altLang="zh-CN" sz="2100" kern="1200" dirty="0"/>
            <a:t>Exploring / visualizing data </a:t>
          </a:r>
          <a:endParaRPr lang="en-US" sz="2100" kern="1200" dirty="0"/>
        </a:p>
      </dsp:txBody>
      <dsp:txXfrm rot="-10800000">
        <a:off x="0" y="2793206"/>
        <a:ext cx="11679690" cy="360018"/>
      </dsp:txXfrm>
    </dsp:sp>
    <dsp:sp modelId="{5AEFEC71-0FAC-E948-AFB3-32E4EAADE555}">
      <dsp:nvSpPr>
        <dsp:cNvPr id="0" name=""/>
        <dsp:cNvSpPr/>
      </dsp:nvSpPr>
      <dsp:spPr>
        <a:xfrm>
          <a:off x="0" y="3153225"/>
          <a:ext cx="11679690" cy="3066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Exploratory data analysis &amp; Find</a:t>
          </a:r>
          <a:r>
            <a:rPr lang="en-US" sz="1800" kern="1200" baseline="0" dirty="0"/>
            <a:t> patterns and trends</a:t>
          </a:r>
          <a:endParaRPr lang="en-US" sz="1800" kern="1200" dirty="0"/>
        </a:p>
      </dsp:txBody>
      <dsp:txXfrm>
        <a:off x="0" y="3153225"/>
        <a:ext cx="11679690" cy="306682"/>
      </dsp:txXfrm>
    </dsp:sp>
    <dsp:sp modelId="{076387CB-7915-3F46-8C07-BFAE9C56BBB3}">
      <dsp:nvSpPr>
        <dsp:cNvPr id="0" name=""/>
        <dsp:cNvSpPr/>
      </dsp:nvSpPr>
      <dsp:spPr>
        <a:xfrm rot="10800000">
          <a:off x="0" y="1777515"/>
          <a:ext cx="11679690" cy="102569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</a:t>
          </a:r>
          <a:r>
            <a:rPr lang="en-US" altLang="zh-CN" sz="2100" kern="1200" dirty="0"/>
            <a:t>tep</a:t>
          </a:r>
          <a:r>
            <a:rPr lang="zh-CN" altLang="en-US" sz="2100" kern="1200" dirty="0"/>
            <a:t> </a:t>
          </a:r>
          <a:r>
            <a:rPr lang="en-US" altLang="zh-CN" sz="2100" kern="1200" dirty="0"/>
            <a:t>2</a:t>
          </a:r>
          <a:r>
            <a:rPr lang="zh-CN" altLang="en-US" sz="2100" kern="1200" dirty="0"/>
            <a:t>  </a:t>
          </a:r>
          <a:r>
            <a:rPr lang="en-US" altLang="zh-CN" sz="2100" kern="1200" dirty="0"/>
            <a:t>Scrubbing</a:t>
          </a:r>
          <a:r>
            <a:rPr lang="zh-CN" altLang="en-US" sz="2100" kern="1200" dirty="0"/>
            <a:t> </a:t>
          </a:r>
          <a:r>
            <a:rPr lang="en-US" altLang="zh-CN" sz="2100" kern="1200" dirty="0"/>
            <a:t>/</a:t>
          </a:r>
          <a:r>
            <a:rPr lang="zh-CN" altLang="en-US" sz="2100" kern="1200" dirty="0"/>
            <a:t> </a:t>
          </a:r>
          <a:r>
            <a:rPr lang="en-US" altLang="zh-CN" sz="2100" kern="1200" dirty="0"/>
            <a:t>Cleaning our data </a:t>
          </a:r>
          <a:endParaRPr lang="en-US" sz="2100" kern="1200" dirty="0"/>
        </a:p>
      </dsp:txBody>
      <dsp:txXfrm rot="-10800000">
        <a:off x="0" y="1777515"/>
        <a:ext cx="11679690" cy="360018"/>
      </dsp:txXfrm>
    </dsp:sp>
    <dsp:sp modelId="{2900F107-8C11-D044-8D16-D620CB2A164F}">
      <dsp:nvSpPr>
        <dsp:cNvPr id="0" name=""/>
        <dsp:cNvSpPr/>
      </dsp:nvSpPr>
      <dsp:spPr>
        <a:xfrm>
          <a:off x="0" y="2137534"/>
          <a:ext cx="11679690" cy="3066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Examine the data, understand every feature of our data</a:t>
          </a:r>
          <a:r>
            <a:rPr lang="zh-CN" altLang="en-US" sz="2000" kern="1200" dirty="0"/>
            <a:t> </a:t>
          </a:r>
          <a:r>
            <a:rPr lang="en-US" altLang="zh-CN" sz="2000" kern="1200" dirty="0"/>
            <a:t>&amp;</a:t>
          </a:r>
          <a:r>
            <a:rPr lang="zh-CN" altLang="en-US" sz="2000" kern="1200" dirty="0"/>
            <a:t> </a:t>
          </a:r>
          <a:r>
            <a:rPr lang="en-US" altLang="zh-CN" sz="2000" kern="1200" dirty="0"/>
            <a:t>Clean</a:t>
          </a:r>
          <a:r>
            <a:rPr lang="zh-CN" altLang="en-US" sz="2000" kern="1200" dirty="0"/>
            <a:t> </a:t>
          </a:r>
          <a:r>
            <a:rPr lang="en-US" altLang="zh-CN" sz="2000" kern="1200" dirty="0"/>
            <a:t>the</a:t>
          </a:r>
          <a:r>
            <a:rPr lang="zh-CN" altLang="en-US" sz="2000" kern="1200" dirty="0"/>
            <a:t> </a:t>
          </a:r>
          <a:r>
            <a:rPr lang="en-US" altLang="zh-CN" sz="2000" kern="1200" dirty="0"/>
            <a:t>data</a:t>
          </a:r>
          <a:r>
            <a:rPr lang="zh-CN" altLang="en-US" sz="2000" kern="1200" dirty="0"/>
            <a:t> </a:t>
          </a:r>
          <a:endParaRPr lang="en-US" sz="2000" kern="1200" dirty="0"/>
        </a:p>
      </dsp:txBody>
      <dsp:txXfrm>
        <a:off x="0" y="2137534"/>
        <a:ext cx="11679690" cy="306682"/>
      </dsp:txXfrm>
    </dsp:sp>
    <dsp:sp modelId="{B22C811A-AA40-C644-A643-23270541898E}">
      <dsp:nvSpPr>
        <dsp:cNvPr id="0" name=""/>
        <dsp:cNvSpPr/>
      </dsp:nvSpPr>
      <dsp:spPr>
        <a:xfrm rot="10800000">
          <a:off x="0" y="1017971"/>
          <a:ext cx="11679690" cy="7695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Step</a:t>
          </a:r>
          <a:r>
            <a:rPr lang="zh-CN" altLang="en-US" sz="2100" kern="1200" dirty="0"/>
            <a:t> </a:t>
          </a:r>
          <a:r>
            <a:rPr lang="en-US" altLang="zh-CN" sz="2100" kern="1200" dirty="0"/>
            <a:t>1</a:t>
          </a:r>
          <a:r>
            <a:rPr lang="zh-CN" altLang="en-US" sz="2100" kern="1200" dirty="0"/>
            <a:t> </a:t>
          </a:r>
          <a:r>
            <a:rPr lang="en-US" altLang="zh-CN" sz="2100" kern="1200" dirty="0"/>
            <a:t>Obtaining</a:t>
          </a:r>
          <a:r>
            <a:rPr lang="zh-CN" altLang="en-US" sz="2100" kern="1200" dirty="0"/>
            <a:t> </a:t>
          </a:r>
          <a:r>
            <a:rPr lang="en-US" altLang="zh-CN" sz="2100" kern="1200" dirty="0"/>
            <a:t>our data</a:t>
          </a:r>
          <a:r>
            <a:rPr lang="zh-CN" altLang="en-US" sz="2100" kern="1200" dirty="0"/>
            <a:t> </a:t>
          </a:r>
          <a:endParaRPr lang="en-US" sz="2100" kern="1200" dirty="0"/>
        </a:p>
      </dsp:txBody>
      <dsp:txXfrm rot="10800000">
        <a:off x="0" y="1017971"/>
        <a:ext cx="11679690" cy="500029"/>
      </dsp:txXfrm>
    </dsp:sp>
    <dsp:sp modelId="{92A30C60-5504-0844-9F6F-177700AB0057}">
      <dsp:nvSpPr>
        <dsp:cNvPr id="0" name=""/>
        <dsp:cNvSpPr/>
      </dsp:nvSpPr>
      <dsp:spPr>
        <a:xfrm rot="10800000">
          <a:off x="0" y="2280"/>
          <a:ext cx="11679690" cy="102569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Step</a:t>
          </a:r>
          <a:r>
            <a:rPr lang="zh-CN" altLang="en-US" sz="2100" kern="1200" dirty="0"/>
            <a:t> </a:t>
          </a:r>
          <a:r>
            <a:rPr lang="en-US" altLang="zh-CN" sz="2100" kern="1200" dirty="0"/>
            <a:t>0</a:t>
          </a:r>
          <a:r>
            <a:rPr lang="zh-CN" altLang="en-US" sz="2100" kern="1200" dirty="0"/>
            <a:t>  </a:t>
          </a:r>
          <a:r>
            <a:rPr lang="en-US" altLang="zh-CN" sz="2100" kern="1200" dirty="0"/>
            <a:t>Define</a:t>
          </a:r>
          <a:r>
            <a:rPr lang="zh-CN" altLang="en-US" sz="2100" kern="1200" dirty="0"/>
            <a:t> </a:t>
          </a:r>
          <a:r>
            <a:rPr lang="en-US" altLang="zh-CN" sz="2100" kern="1200" dirty="0"/>
            <a:t>the</a:t>
          </a:r>
          <a:r>
            <a:rPr lang="zh-CN" altLang="en-US" sz="2100" kern="1200" dirty="0"/>
            <a:t> </a:t>
          </a:r>
          <a:r>
            <a:rPr lang="en-US" altLang="zh-CN" sz="2100" kern="1200" dirty="0"/>
            <a:t>Problem and the target data </a:t>
          </a:r>
          <a:endParaRPr lang="en-US" sz="2100" kern="1200" dirty="0"/>
        </a:p>
      </dsp:txBody>
      <dsp:txXfrm rot="-10800000">
        <a:off x="0" y="2280"/>
        <a:ext cx="11679690" cy="360018"/>
      </dsp:txXfrm>
    </dsp:sp>
    <dsp:sp modelId="{9AD3D32F-7431-B947-971C-0C0778CBCDD6}">
      <dsp:nvSpPr>
        <dsp:cNvPr id="0" name=""/>
        <dsp:cNvSpPr/>
      </dsp:nvSpPr>
      <dsp:spPr>
        <a:xfrm>
          <a:off x="0" y="362299"/>
          <a:ext cx="11679690" cy="3066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What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do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we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want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to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know &amp;</a:t>
          </a:r>
          <a:r>
            <a:rPr lang="en-US" altLang="zh-CN" sz="1800" kern="1200" dirty="0"/>
            <a:t> What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data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can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solve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our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problem</a:t>
          </a:r>
          <a:endParaRPr lang="en-US" sz="1800" kern="1200" dirty="0"/>
        </a:p>
      </dsp:txBody>
      <dsp:txXfrm>
        <a:off x="0" y="362299"/>
        <a:ext cx="11679690" cy="306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2/21/20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2/21/20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2/21/20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2/21/20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2/21/20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2/21/20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B189-44A8-C747-B568-FBB87C9EB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5066546"/>
            <a:ext cx="7772400" cy="809777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en-US" dirty="0"/>
              <a:t>Harvest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Twitter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82565-09B2-894B-B742-06DBD57F73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ZHU</a:t>
            </a:r>
            <a:r>
              <a:rPr lang="zh-CN" altLang="en-US" dirty="0"/>
              <a:t> </a:t>
            </a:r>
            <a:r>
              <a:rPr lang="en-US" altLang="zh-CN" dirty="0"/>
              <a:t>RUI</a:t>
            </a:r>
          </a:p>
          <a:p>
            <a:r>
              <a:rPr lang="en-US" altLang="zh-CN" dirty="0"/>
              <a:t>COMM7410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36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FD6A4B-E7C4-8F41-B950-2F06CB4D6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39" y="2617768"/>
            <a:ext cx="10161750" cy="162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0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D9A8-D895-8546-AE6F-9EA8368D4008}"/>
              </a:ext>
            </a:extLst>
          </p:cNvPr>
          <p:cNvSpPr>
            <a:spLocks noGrp="1"/>
          </p:cNvSpPr>
          <p:nvPr/>
        </p:nvSpPr>
        <p:spPr>
          <a:xfrm>
            <a:off x="1235964" y="171450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solidFill>
                  <a:srgbClr val="19AEE5"/>
                </a:solidFill>
                <a:latin typeface="Tw Cen MT" panose="020B0602020104020603" pitchFamily="34" charset="77"/>
              </a:rPr>
              <a:t>AGENDA</a:t>
            </a:r>
            <a:r>
              <a:rPr lang="en-US" sz="4400" dirty="0">
                <a:solidFill>
                  <a:srgbClr val="19AEE5"/>
                </a:solidFill>
                <a:latin typeface="Times" pitchFamily="2" charset="0"/>
              </a:rPr>
              <a:t> </a:t>
            </a:r>
            <a:br>
              <a:rPr lang="en-US" sz="4400" dirty="0">
                <a:solidFill>
                  <a:srgbClr val="19AEE5"/>
                </a:solidFill>
                <a:latin typeface="Times" pitchFamily="2" charset="0"/>
              </a:rPr>
            </a:br>
            <a:r>
              <a:rPr lang="zh-CN" altLang="en-US" sz="4400" dirty="0">
                <a:solidFill>
                  <a:srgbClr val="19AEE5"/>
                </a:solidFill>
                <a:latin typeface="Times" pitchFamily="2" charset="0"/>
              </a:rPr>
              <a:t>              </a:t>
            </a: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77"/>
              </a:rPr>
              <a:t>– The “OSE(M)N pipeline</a:t>
            </a:r>
            <a:r>
              <a:rPr lang="en-US" sz="2000" dirty="0">
                <a:solidFill>
                  <a:schemeClr val="tx1"/>
                </a:solidFill>
                <a:latin typeface="Times" pitchFamily="2" charset="0"/>
              </a:rPr>
              <a:t>”</a:t>
            </a:r>
            <a:endParaRPr lang="en-US" sz="4400" dirty="0">
              <a:solidFill>
                <a:schemeClr val="tx1"/>
              </a:solidFill>
              <a:latin typeface="Times" pitchFamily="2" charset="0"/>
            </a:endParaRPr>
          </a:p>
        </p:txBody>
      </p:sp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3B08FF62-A325-C14C-8CBC-502ADDFDCE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048604"/>
              </p:ext>
            </p:extLst>
          </p:nvPr>
        </p:nvGraphicFramePr>
        <p:xfrm>
          <a:off x="256155" y="1671066"/>
          <a:ext cx="11679690" cy="4478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98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B97C2-1C0C-BD42-B9EA-BC19AE574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054" y="285561"/>
            <a:ext cx="9720072" cy="1499616"/>
          </a:xfrm>
        </p:spPr>
        <p:txBody>
          <a:bodyPr>
            <a:normAutofit/>
          </a:bodyPr>
          <a:lstStyle/>
          <a:p>
            <a:pPr lvl="0"/>
            <a:r>
              <a:rPr lang="en-US" altLang="zh-CN" sz="3600" dirty="0">
                <a:solidFill>
                  <a:schemeClr val="accent1"/>
                </a:solidFill>
              </a:rPr>
              <a:t>Step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0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-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Define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the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Problem and the target data 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1EE9E-F6F7-844A-9E4F-9F2392628661}"/>
              </a:ext>
            </a:extLst>
          </p:cNvPr>
          <p:cNvSpPr txBox="1"/>
          <p:nvPr/>
        </p:nvSpPr>
        <p:spPr>
          <a:xfrm>
            <a:off x="737054" y="1407133"/>
            <a:ext cx="590143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The Problem:</a:t>
            </a:r>
          </a:p>
          <a:p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‘HIV’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discussed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Twitter</a:t>
            </a:r>
          </a:p>
          <a:p>
            <a:pPr marL="457200" indent="-457200">
              <a:buFontTx/>
              <a:buChar char="-"/>
            </a:pPr>
            <a:r>
              <a:rPr lang="en-US" altLang="zh-CN" dirty="0"/>
              <a:t>Trend</a:t>
            </a:r>
          </a:p>
          <a:p>
            <a:pPr marL="457200" indent="-457200">
              <a:buFontTx/>
              <a:buChar char="-"/>
            </a:pP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frequency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</a:p>
          <a:p>
            <a:pPr marL="457200" indent="-457200">
              <a:buFontTx/>
              <a:buChar char="-"/>
            </a:pPr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</a:p>
          <a:p>
            <a:pPr marL="457200" indent="-457200">
              <a:buFontTx/>
              <a:buChar char="-"/>
            </a:pP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tweets</a:t>
            </a:r>
          </a:p>
          <a:p>
            <a:pPr marL="457200" indent="-457200">
              <a:buFontTx/>
              <a:buChar char="-"/>
            </a:pPr>
            <a:r>
              <a:rPr lang="en-US" altLang="zh-CN" dirty="0"/>
              <a:t>…….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52E597-FFD3-CC44-A2EF-0658462C6027}"/>
              </a:ext>
            </a:extLst>
          </p:cNvPr>
          <p:cNvSpPr txBox="1">
            <a:spLocks/>
          </p:cNvSpPr>
          <p:nvPr/>
        </p:nvSpPr>
        <p:spPr>
          <a:xfrm>
            <a:off x="719631" y="4133915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E65D0-7A73-7E40-84FC-07DD7C0CF684}"/>
              </a:ext>
            </a:extLst>
          </p:cNvPr>
          <p:cNvSpPr txBox="1"/>
          <p:nvPr/>
        </p:nvSpPr>
        <p:spPr>
          <a:xfrm>
            <a:off x="694817" y="3857723"/>
            <a:ext cx="5901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Target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Data:</a:t>
            </a:r>
            <a:endParaRPr lang="en-US" sz="2400" b="1" dirty="0"/>
          </a:p>
          <a:p>
            <a:pPr lvl="0"/>
            <a:r>
              <a:rPr lang="en-US" altLang="zh-CN" sz="2400" dirty="0"/>
              <a:t>Tweets</a:t>
            </a:r>
            <a:r>
              <a:rPr lang="zh-CN" altLang="en-US" sz="2400" dirty="0"/>
              <a:t> </a:t>
            </a:r>
            <a:r>
              <a:rPr lang="en-US" altLang="zh-CN" sz="2400" dirty="0"/>
              <a:t>containing</a:t>
            </a:r>
            <a:r>
              <a:rPr lang="zh-CN" altLang="en-US" sz="2400" dirty="0"/>
              <a:t> </a:t>
            </a:r>
            <a:r>
              <a:rPr lang="en-US" altLang="zh-CN" sz="2400" dirty="0"/>
              <a:t>‘#HIV’</a:t>
            </a:r>
          </a:p>
          <a:p>
            <a:pPr lvl="0"/>
            <a:endParaRPr lang="en-US" altLang="zh-CN" sz="2000" dirty="0"/>
          </a:p>
          <a:p>
            <a:pPr lvl="0"/>
            <a:r>
              <a:rPr lang="en-US" altLang="zh-CN" sz="2000" i="1" dirty="0">
                <a:solidFill>
                  <a:schemeClr val="accent2"/>
                </a:solidFill>
              </a:rPr>
              <a:t>#hashtag:</a:t>
            </a:r>
            <a:r>
              <a:rPr lang="zh-CN" altLang="en-US" sz="2000" i="1" dirty="0">
                <a:solidFill>
                  <a:schemeClr val="accent2"/>
                </a:solidFill>
              </a:rPr>
              <a:t> </a:t>
            </a:r>
            <a:r>
              <a:rPr lang="en-US" altLang="zh-CN" sz="2000" i="1" dirty="0"/>
              <a:t>a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keyword,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an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index,</a:t>
            </a:r>
            <a:r>
              <a:rPr lang="zh-CN" altLang="en-US" sz="2000" i="1" dirty="0"/>
              <a:t> </a:t>
            </a:r>
            <a:endParaRPr lang="en-US" altLang="zh-CN" sz="2000" i="1" dirty="0"/>
          </a:p>
          <a:p>
            <a:pPr lvl="0"/>
            <a:r>
              <a:rPr lang="en-US" altLang="zh-CN" sz="2000" i="1" dirty="0"/>
              <a:t>a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navigation</a:t>
            </a:r>
            <a:r>
              <a:rPr lang="zh-CN" altLang="en-US" sz="2000" i="1" dirty="0"/>
              <a:t> </a:t>
            </a:r>
            <a:endParaRPr lang="en-US" altLang="zh-CN" sz="20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9DF3F-6A2D-9E48-B3CA-83824FE7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404" y="75991"/>
            <a:ext cx="3100069" cy="2479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0180AF-7262-3E40-9D79-94AE36D4A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121" y="1256470"/>
            <a:ext cx="3081959" cy="23076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6CEC9A-9E9F-2A47-8B74-2F4666679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269" y="4373582"/>
            <a:ext cx="2665014" cy="22594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F8F49D-9A24-A044-86A9-B16DA0965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3148" y="3508810"/>
            <a:ext cx="3600311" cy="2993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AD7982-B53A-1342-BACE-9C651CB12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3459" y="75991"/>
            <a:ext cx="3712393" cy="355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6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0CC01-F0C0-154F-A0B5-F3DECCDC6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8461" y="1274105"/>
            <a:ext cx="4389120" cy="3762294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Method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1: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By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searching</a:t>
            </a:r>
            <a:r>
              <a:rPr lang="zh-CN" altLang="en-US" sz="2400" b="1" dirty="0"/>
              <a:t> </a:t>
            </a:r>
            <a:endParaRPr lang="en-US" sz="2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D4152B-E8A9-FD40-968E-0F9925EE7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316" y="208854"/>
            <a:ext cx="2928765" cy="63473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ED8567-A0D6-A442-B2F7-7C66FC8C4CF4}"/>
              </a:ext>
            </a:extLst>
          </p:cNvPr>
          <p:cNvSpPr>
            <a:spLocks noGrp="1"/>
          </p:cNvSpPr>
          <p:nvPr/>
        </p:nvSpPr>
        <p:spPr>
          <a:xfrm>
            <a:off x="778461" y="301752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sz="3600" dirty="0">
                <a:solidFill>
                  <a:schemeClr val="accent1"/>
                </a:solidFill>
              </a:rPr>
              <a:t>Step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1 - Obtaining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our data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A52F9-7382-1448-8002-A62273730665}"/>
              </a:ext>
            </a:extLst>
          </p:cNvPr>
          <p:cNvSpPr txBox="1"/>
          <p:nvPr/>
        </p:nvSpPr>
        <p:spPr>
          <a:xfrm>
            <a:off x="778461" y="2175915"/>
            <a:ext cx="4224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website</a:t>
            </a:r>
          </a:p>
          <a:p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Manually</a:t>
            </a:r>
            <a:r>
              <a:rPr lang="zh-CN" altLang="en-US" dirty="0"/>
              <a:t> </a:t>
            </a:r>
            <a:r>
              <a:rPr lang="en-US" altLang="zh-CN" dirty="0"/>
              <a:t>collect</a:t>
            </a:r>
            <a:r>
              <a:rPr lang="zh-CN" altLang="en-US" dirty="0"/>
              <a:t> </a:t>
            </a:r>
            <a:r>
              <a:rPr lang="en-US" altLang="zh-CN" dirty="0"/>
              <a:t>( copy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paste)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11536389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ED8567-A0D6-A442-B2F7-7C66FC8C4CF4}"/>
              </a:ext>
            </a:extLst>
          </p:cNvPr>
          <p:cNvSpPr>
            <a:spLocks noGrp="1"/>
          </p:cNvSpPr>
          <p:nvPr/>
        </p:nvSpPr>
        <p:spPr>
          <a:xfrm>
            <a:off x="701138" y="312782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sz="3600" dirty="0">
                <a:solidFill>
                  <a:schemeClr val="accent1"/>
                </a:solidFill>
              </a:rPr>
              <a:t>Step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1 - Obtaining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our data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66B05290-1647-B145-99E6-7D486889A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138" y="1329747"/>
            <a:ext cx="5678424" cy="5184648"/>
          </a:xfrm>
        </p:spPr>
        <p:txBody>
          <a:bodyPr/>
          <a:lstStyle/>
          <a:p>
            <a:r>
              <a:rPr lang="en-US" altLang="zh-CN" b="1" dirty="0"/>
              <a:t>Method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r>
              <a:rPr lang="zh-CN" altLang="en-US" b="1" dirty="0"/>
              <a:t> </a:t>
            </a:r>
            <a:r>
              <a:rPr lang="en-US" altLang="zh-CN" b="1" dirty="0"/>
              <a:t>:</a:t>
            </a:r>
            <a:r>
              <a:rPr lang="zh-CN" altLang="en-US" b="1" dirty="0"/>
              <a:t> </a:t>
            </a:r>
            <a:r>
              <a:rPr lang="en-US" altLang="zh-CN" b="1" dirty="0"/>
              <a:t>By</a:t>
            </a:r>
            <a:r>
              <a:rPr lang="zh-CN" altLang="en-US" b="1" dirty="0"/>
              <a:t> </a:t>
            </a:r>
            <a:r>
              <a:rPr lang="en-US" altLang="zh-CN" b="1" dirty="0"/>
              <a:t>web</a:t>
            </a:r>
            <a:r>
              <a:rPr lang="zh-CN" altLang="en-US" b="1" dirty="0"/>
              <a:t> </a:t>
            </a:r>
            <a:r>
              <a:rPr lang="en-US" altLang="zh-CN" b="1" dirty="0"/>
              <a:t>scraping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66432D-FA81-CB44-9591-08CF358BC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38" y="2234836"/>
            <a:ext cx="4668676" cy="3471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3ED400-E1B9-1C4D-802F-05F9BF6932F9}"/>
              </a:ext>
            </a:extLst>
          </p:cNvPr>
          <p:cNvSpPr txBox="1"/>
          <p:nvPr/>
        </p:nvSpPr>
        <p:spPr>
          <a:xfrm>
            <a:off x="854964" y="1828228"/>
            <a:ext cx="451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- Extract data from websites </a:t>
            </a:r>
          </a:p>
        </p:txBody>
      </p:sp>
      <p:pic>
        <p:nvPicPr>
          <p:cNvPr id="10" name="3fb2d5590a4fc4e3f8c48c78e6be63" descr="3fb2d5590a4fc4e3f8c48c78e6be63">
            <a:hlinkClick r:id="" action="ppaction://media"/>
            <a:extLst>
              <a:ext uri="{FF2B5EF4-FFF2-40B4-BE49-F238E27FC236}">
                <a16:creationId xmlns:a16="http://schemas.microsoft.com/office/drawing/2014/main" id="{FF3C1F56-7827-0647-A7BD-B86C100736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69814" y="1812398"/>
            <a:ext cx="6811899" cy="38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0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79B9-0D76-6F4D-8298-35359E47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32" y="283171"/>
            <a:ext cx="9720072" cy="149961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</a:rPr>
              <a:t>Step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1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-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Obtaining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our data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: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DD4434-65AB-8C4B-93F7-80765D6CA096}"/>
              </a:ext>
            </a:extLst>
          </p:cNvPr>
          <p:cNvSpPr/>
          <p:nvPr/>
        </p:nvSpPr>
        <p:spPr>
          <a:xfrm>
            <a:off x="754232" y="1387774"/>
            <a:ext cx="3442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b="1" dirty="0"/>
              <a:t>Method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3: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By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Twitter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API</a:t>
            </a:r>
            <a:r>
              <a:rPr lang="zh-CN" altLang="en-US" b="1" dirty="0"/>
              <a:t> 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5AF2B6-9BFE-BE4F-94A5-50E7AB5AB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309" y="3946466"/>
            <a:ext cx="4901497" cy="2857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6DA0B-41CB-A84F-97CB-FEA09AC47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181" y="4000500"/>
            <a:ext cx="1574800" cy="1409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05F486-5507-4344-83A9-233D9739C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819" y="1099631"/>
            <a:ext cx="6602315" cy="25588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60E083-EDAE-0E4B-94B8-4B2294FBBB32}"/>
              </a:ext>
            </a:extLst>
          </p:cNvPr>
          <p:cNvSpPr txBox="1"/>
          <p:nvPr/>
        </p:nvSpPr>
        <p:spPr>
          <a:xfrm>
            <a:off x="754232" y="1849439"/>
            <a:ext cx="49014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API specifies an interface and controls the behavior of the objects specified in that interface. An API is typically defined in terms of the </a:t>
            </a:r>
            <a:r>
              <a:rPr lang="en-US" dirty="0">
                <a:solidFill>
                  <a:srgbClr val="C00000"/>
                </a:solidFill>
              </a:rPr>
              <a:t>programming language </a:t>
            </a:r>
            <a:r>
              <a:rPr lang="en-US" dirty="0"/>
              <a:t>used to build an application. </a:t>
            </a:r>
          </a:p>
          <a:p>
            <a:endParaRPr lang="en-US" dirty="0"/>
          </a:p>
          <a:p>
            <a:r>
              <a:rPr lang="en-US" dirty="0"/>
              <a:t>• Pros: </a:t>
            </a:r>
          </a:p>
          <a:p>
            <a:pPr marL="285750" indent="-285750">
              <a:buFontTx/>
              <a:buChar char="-"/>
            </a:pPr>
            <a:r>
              <a:rPr lang="en-US" dirty="0"/>
              <a:t>Mutual agreement between API users and Twitter </a:t>
            </a:r>
          </a:p>
          <a:p>
            <a:pPr marL="285750" indent="-285750">
              <a:buFontTx/>
              <a:buChar char="-"/>
            </a:pPr>
            <a:r>
              <a:rPr lang="en-US" dirty="0"/>
              <a:t>Fast &amp; Convenient </a:t>
            </a:r>
          </a:p>
          <a:p>
            <a:pPr marL="285750" indent="-285750">
              <a:buFontTx/>
              <a:buChar char="-"/>
            </a:pPr>
            <a:r>
              <a:rPr lang="en-US" dirty="0"/>
              <a:t>Structured &amp; Machine-readable</a:t>
            </a:r>
          </a:p>
          <a:p>
            <a:endParaRPr lang="en-US" dirty="0"/>
          </a:p>
          <a:p>
            <a:r>
              <a:rPr lang="en-US" dirty="0"/>
              <a:t>• Cons: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Lack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flexibility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Lack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Platform-based &amp; Lack of generalizability &amp; not representative </a:t>
            </a:r>
          </a:p>
          <a:p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00130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3361-0D7E-744C-AC8C-1117110F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91" y="728091"/>
            <a:ext cx="9720072" cy="107213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</a:rPr>
              <a:t>Step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2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-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Scrubbing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/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Cleaning our data </a:t>
            </a:r>
            <a:br>
              <a:rPr lang="en-US" sz="3600" dirty="0"/>
            </a:br>
            <a:endParaRPr lang="en-CN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180D2-C23B-9E41-A5AE-7202D6CBA865}"/>
              </a:ext>
            </a:extLst>
          </p:cNvPr>
          <p:cNvSpPr txBox="1"/>
          <p:nvPr/>
        </p:nvSpPr>
        <p:spPr>
          <a:xfrm>
            <a:off x="838391" y="1378458"/>
            <a:ext cx="557300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Examine the data: </a:t>
            </a:r>
          </a:p>
          <a:p>
            <a:pPr marL="285750" indent="-285750">
              <a:buFontTx/>
              <a:buChar char="-"/>
            </a:pPr>
            <a:r>
              <a:rPr lang="en-US" altLang="zh-CN" sz="2000" dirty="0"/>
              <a:t>understand every feature you’re working with</a:t>
            </a:r>
          </a:p>
          <a:p>
            <a:pPr marL="285750" indent="-285750">
              <a:buFontTx/>
              <a:buChar char="-"/>
            </a:pPr>
            <a:r>
              <a:rPr lang="en-US" altLang="zh-CN" sz="2000" dirty="0"/>
              <a:t>identify errors, missing values, and corrupt records</a:t>
            </a:r>
          </a:p>
          <a:p>
            <a:pPr marL="742950" lvl="1" indent="-285750">
              <a:buFontTx/>
              <a:buChar char="-"/>
            </a:pPr>
            <a:endParaRPr lang="en-US" altLang="zh-CN" sz="2000" dirty="0"/>
          </a:p>
          <a:p>
            <a:r>
              <a:rPr lang="en-US" altLang="zh-CN" sz="2400" b="1" dirty="0"/>
              <a:t>Clean the data:</a:t>
            </a:r>
            <a:r>
              <a:rPr lang="zh-CN" altLang="en-US" sz="2400" b="1" dirty="0"/>
              <a:t> </a:t>
            </a:r>
            <a:endParaRPr lang="en-US" altLang="zh-CN" sz="2400" b="1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‘Separating the wheat from the chaff’</a:t>
            </a:r>
            <a:r>
              <a:rPr lang="zh-CN" altLang="en-US" dirty="0"/>
              <a:t> </a:t>
            </a:r>
            <a:r>
              <a:rPr lang="en-US" altLang="zh-CN" dirty="0">
                <a:latin typeface="+mj-ea"/>
              </a:rPr>
              <a:t>(</a:t>
            </a:r>
            <a:r>
              <a:rPr lang="zh-CN" altLang="en-US" dirty="0">
                <a:latin typeface="+mj-ea"/>
              </a:rPr>
              <a:t>去芜存菁</a:t>
            </a:r>
            <a:r>
              <a:rPr lang="en-US" altLang="zh-CN" dirty="0">
                <a:latin typeface="+mj-ea"/>
              </a:rPr>
              <a:t>)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throw away, replace, and/or fill missing values/errors</a:t>
            </a:r>
          </a:p>
          <a:p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9D50E-A97C-644F-B569-CB6267F81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391" y="2619857"/>
            <a:ext cx="5396434" cy="33957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6C6D77-7F2F-BE49-BA80-7BCBF60926C4}"/>
              </a:ext>
            </a:extLst>
          </p:cNvPr>
          <p:cNvSpPr txBox="1"/>
          <p:nvPr/>
        </p:nvSpPr>
        <p:spPr>
          <a:xfrm>
            <a:off x="9980081" y="6015609"/>
            <a:ext cx="1827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1400" i="1" dirty="0">
                <a:solidFill>
                  <a:schemeClr val="bg1">
                    <a:lumMod val="75000"/>
                  </a:schemeClr>
                </a:solidFill>
                <a:latin typeface="Times" pitchFamily="2" charset="0"/>
              </a:rPr>
              <a:t>Image</a:t>
            </a:r>
            <a:r>
              <a:rPr lang="zh-CN" altLang="en-US" sz="1400" i="1" dirty="0">
                <a:solidFill>
                  <a:schemeClr val="bg1">
                    <a:lumMod val="75000"/>
                  </a:schemeClr>
                </a:solidFill>
                <a:latin typeface="Times" pitchFamily="2" charset="0"/>
              </a:rPr>
              <a:t> </a:t>
            </a:r>
            <a:r>
              <a:rPr lang="en-US" altLang="zh-CN" sz="1400" i="1" dirty="0">
                <a:solidFill>
                  <a:schemeClr val="bg1">
                    <a:lumMod val="75000"/>
                  </a:schemeClr>
                </a:solidFill>
                <a:latin typeface="Times" pitchFamily="2" charset="0"/>
              </a:rPr>
              <a:t>by</a:t>
            </a:r>
            <a:r>
              <a:rPr lang="zh-CN" altLang="en-US" sz="1400" i="1" dirty="0">
                <a:solidFill>
                  <a:schemeClr val="bg1">
                    <a:lumMod val="75000"/>
                  </a:schemeClr>
                </a:solidFill>
                <a:latin typeface="Times" pitchFamily="2" charset="0"/>
              </a:rPr>
              <a:t> </a:t>
            </a:r>
            <a:r>
              <a:rPr lang="en-US" altLang="zh-CN" sz="1400" i="1" dirty="0">
                <a:solidFill>
                  <a:schemeClr val="bg1">
                    <a:lumMod val="75000"/>
                  </a:schemeClr>
                </a:solidFill>
                <a:latin typeface="Times" pitchFamily="2" charset="0"/>
              </a:rPr>
              <a:t>Harry</a:t>
            </a:r>
            <a:r>
              <a:rPr lang="zh-CN" altLang="en-US" sz="1400" i="1" dirty="0">
                <a:solidFill>
                  <a:schemeClr val="bg1">
                    <a:lumMod val="75000"/>
                  </a:schemeClr>
                </a:solidFill>
                <a:latin typeface="Times" pitchFamily="2" charset="0"/>
              </a:rPr>
              <a:t> </a:t>
            </a:r>
            <a:r>
              <a:rPr lang="en-US" altLang="zh-CN" sz="1400" i="1" dirty="0">
                <a:solidFill>
                  <a:schemeClr val="bg1">
                    <a:lumMod val="75000"/>
                  </a:schemeClr>
                </a:solidFill>
                <a:latin typeface="Times" pitchFamily="2" charset="0"/>
              </a:rPr>
              <a:t>Zheng</a:t>
            </a:r>
            <a:endParaRPr lang="en-CN" sz="1400" i="1" dirty="0">
              <a:solidFill>
                <a:schemeClr val="bg1">
                  <a:lumMod val="75000"/>
                </a:schemeClr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060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9C52B-8CD4-EF46-B266-9BF60EBB3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158" y="1179163"/>
            <a:ext cx="6898655" cy="135503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</a:rPr>
              <a:t>Step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3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-</a:t>
            </a:r>
            <a:r>
              <a:rPr lang="zh-CN" altLang="en-US" sz="36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Exploring / visualizing data </a:t>
            </a:r>
            <a:br>
              <a:rPr lang="en-US" sz="3600" dirty="0">
                <a:solidFill>
                  <a:schemeClr val="accent1"/>
                </a:solidFill>
              </a:rPr>
            </a:b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46E80-558F-3049-AEB4-DBAC0903A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5158" y="1412243"/>
            <a:ext cx="10387584" cy="4266594"/>
          </a:xfrm>
        </p:spPr>
        <p:txBody>
          <a:bodyPr/>
          <a:lstStyle/>
          <a:p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‘HIV’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discussed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Twitter</a:t>
            </a:r>
          </a:p>
          <a:p>
            <a:endParaRPr lang="en-US" altLang="zh-CN" dirty="0"/>
          </a:p>
          <a:p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Exploration</a:t>
            </a:r>
            <a:r>
              <a:rPr lang="zh-CN" altLang="en-US" sz="1800" dirty="0"/>
              <a:t> </a:t>
            </a:r>
            <a:r>
              <a:rPr lang="en-US" altLang="zh-CN" sz="1800" dirty="0"/>
              <a:t>1</a:t>
            </a:r>
            <a:r>
              <a:rPr lang="zh-CN" altLang="en-US" sz="1800" dirty="0"/>
              <a:t> </a:t>
            </a:r>
            <a:r>
              <a:rPr lang="en-US" altLang="zh-CN" sz="1800" dirty="0"/>
              <a:t>Trend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R</a:t>
            </a:r>
          </a:p>
          <a:p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Exploration</a:t>
            </a:r>
            <a:r>
              <a:rPr lang="zh-CN" altLang="en-US" sz="1800" dirty="0"/>
              <a:t> </a:t>
            </a:r>
            <a:r>
              <a:rPr lang="en-US" altLang="zh-CN" sz="1800" dirty="0"/>
              <a:t>2</a:t>
            </a:r>
            <a:r>
              <a:rPr lang="zh-CN" altLang="en-US" sz="1800" dirty="0"/>
              <a:t> </a:t>
            </a:r>
            <a:r>
              <a:rPr lang="en-US" altLang="zh-CN" sz="1800" dirty="0"/>
              <a:t>High</a:t>
            </a:r>
            <a:r>
              <a:rPr lang="zh-CN" altLang="en-US" sz="1800" dirty="0"/>
              <a:t> </a:t>
            </a:r>
            <a:r>
              <a:rPr lang="en-US" altLang="zh-CN" sz="1800" dirty="0"/>
              <a:t>frequency</a:t>
            </a:r>
            <a:r>
              <a:rPr lang="zh-CN" altLang="en-US" sz="1800" dirty="0"/>
              <a:t> </a:t>
            </a:r>
            <a:r>
              <a:rPr lang="en-US" altLang="zh-CN" sz="1800" dirty="0"/>
              <a:t>words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R</a:t>
            </a:r>
          </a:p>
          <a:p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Exploration</a:t>
            </a:r>
            <a:r>
              <a:rPr lang="zh-CN" altLang="en-US" sz="1800" dirty="0"/>
              <a:t> </a:t>
            </a:r>
            <a:r>
              <a:rPr lang="en-US" altLang="zh-CN" sz="1800" dirty="0"/>
              <a:t>3</a:t>
            </a:r>
            <a:r>
              <a:rPr lang="zh-CN" altLang="en-US" sz="1800" dirty="0"/>
              <a:t> </a:t>
            </a:r>
            <a:r>
              <a:rPr lang="en-US" altLang="zh-CN" sz="1800" dirty="0"/>
              <a:t>Active</a:t>
            </a:r>
            <a:r>
              <a:rPr lang="zh-CN" altLang="en-US" sz="1800" dirty="0"/>
              <a:t> </a:t>
            </a:r>
            <a:r>
              <a:rPr lang="en-US" altLang="zh-CN" sz="1800" dirty="0"/>
              <a:t>users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R</a:t>
            </a:r>
          </a:p>
          <a:p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Exploration</a:t>
            </a:r>
            <a:r>
              <a:rPr lang="zh-CN" altLang="en-US" sz="1800" dirty="0"/>
              <a:t> </a:t>
            </a:r>
            <a:r>
              <a:rPr lang="en-US" altLang="zh-CN" sz="1800" dirty="0"/>
              <a:t>4</a:t>
            </a:r>
            <a:r>
              <a:rPr lang="zh-CN" altLang="en-US" sz="1800" dirty="0"/>
              <a:t> </a:t>
            </a:r>
            <a:r>
              <a:rPr lang="en-US" altLang="zh-CN" sz="1800" dirty="0"/>
              <a:t>Popular</a:t>
            </a:r>
            <a:r>
              <a:rPr lang="zh-CN" altLang="en-US" sz="1800" dirty="0"/>
              <a:t> </a:t>
            </a:r>
            <a:r>
              <a:rPr lang="en-US" altLang="zh-CN" sz="1800" dirty="0"/>
              <a:t>tweets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8669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E97C-DA5E-8E4C-BD58-5876C456D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33" y="1081087"/>
            <a:ext cx="6533960" cy="762001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Step 4 </a:t>
            </a:r>
            <a:r>
              <a:rPr lang="en-US" altLang="zh-CN" sz="3600" dirty="0">
                <a:solidFill>
                  <a:schemeClr val="accent1"/>
                </a:solidFill>
              </a:rPr>
              <a:t>-</a:t>
            </a:r>
            <a:r>
              <a:rPr lang="en-US" sz="3600" dirty="0">
                <a:solidFill>
                  <a:schemeClr val="accent1"/>
                </a:solidFill>
              </a:rPr>
              <a:t> Interpreting our data </a:t>
            </a:r>
            <a:br>
              <a:rPr lang="en-US" sz="3600" dirty="0">
                <a:solidFill>
                  <a:schemeClr val="accent1"/>
                </a:solidFill>
              </a:rPr>
            </a:br>
            <a:br>
              <a:rPr lang="en-US" altLang="zh-CN" sz="3600" dirty="0"/>
            </a:br>
            <a:endParaRPr lang="en-CN" sz="3600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9DA4B-C77D-2E4A-8AC9-88E25B86E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533" y="1357393"/>
            <a:ext cx="11063097" cy="3762294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‘HIV’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discussed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Twitter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5DDC4-C794-A948-8227-6D7F8D169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657" y="3040998"/>
            <a:ext cx="3173753" cy="2380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8CF3AA-7E6B-7441-8B2B-D582AEA92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290" y="3114762"/>
            <a:ext cx="3240710" cy="2327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FCDF70-74E5-8E46-BE2F-E3BBD0586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0" y="5421313"/>
            <a:ext cx="9258300" cy="711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DDF22E-8C04-214A-8A50-B4B170AC6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534" y="733912"/>
            <a:ext cx="4335096" cy="17321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8F0D4E-911B-094E-A792-A575C2103253}"/>
              </a:ext>
            </a:extLst>
          </p:cNvPr>
          <p:cNvSpPr txBox="1"/>
          <p:nvPr/>
        </p:nvSpPr>
        <p:spPr>
          <a:xfrm>
            <a:off x="706533" y="2188491"/>
            <a:ext cx="54697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/>
              <a:t>Describe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data/plot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question/solve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/tell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story</a:t>
            </a:r>
            <a:r>
              <a:rPr lang="zh-CN" altLang="en-US" dirty="0"/>
              <a:t> 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stories</a:t>
            </a:r>
            <a:r>
              <a:rPr lang="zh-CN" altLang="en-US" dirty="0"/>
              <a:t> 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investigation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19001678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5908</TotalTime>
  <Words>420</Words>
  <Application>Microsoft Macintosh PowerPoint</Application>
  <PresentationFormat>Widescreen</PresentationFormat>
  <Paragraphs>68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华文仿宋</vt:lpstr>
      <vt:lpstr>Times</vt:lpstr>
      <vt:lpstr>Tw Cen MT</vt:lpstr>
      <vt:lpstr>Tw Cen MT Condensed</vt:lpstr>
      <vt:lpstr>Wingdings 3</vt:lpstr>
      <vt:lpstr>Integral</vt:lpstr>
      <vt:lpstr> Harvest DATA Via Twitter API</vt:lpstr>
      <vt:lpstr>PowerPoint Presentation</vt:lpstr>
      <vt:lpstr>Step 0 - Define the Problem and the target data </vt:lpstr>
      <vt:lpstr>PowerPoint Presentation</vt:lpstr>
      <vt:lpstr>PowerPoint Presentation</vt:lpstr>
      <vt:lpstr>Step 1 - Obtaining our data :</vt:lpstr>
      <vt:lpstr>Step 2 - Scrubbing / Cleaning our data  </vt:lpstr>
      <vt:lpstr>Step 3 - Exploring / visualizing data  </vt:lpstr>
      <vt:lpstr>Step 4 - Interpreting our data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API</dc:title>
  <dc:creator>carazhurui@163.com</dc:creator>
  <cp:lastModifiedBy>carazhurui@163.com</cp:lastModifiedBy>
  <cp:revision>52</cp:revision>
  <dcterms:created xsi:type="dcterms:W3CDTF">2020-02-11T02:46:13Z</dcterms:created>
  <dcterms:modified xsi:type="dcterms:W3CDTF">2020-02-21T06:15:00Z</dcterms:modified>
</cp:coreProperties>
</file>